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2.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9"/>
  </p:notesMasterIdLst>
  <p:sldIdLst>
    <p:sldId id="305" r:id="rId2"/>
    <p:sldId id="292" r:id="rId3"/>
    <p:sldId id="293" r:id="rId4"/>
    <p:sldId id="296" r:id="rId5"/>
    <p:sldId id="273" r:id="rId6"/>
    <p:sldId id="276" r:id="rId7"/>
    <p:sldId id="294" r:id="rId8"/>
    <p:sldId id="275" r:id="rId9"/>
    <p:sldId id="272" r:id="rId10"/>
    <p:sldId id="277" r:id="rId11"/>
    <p:sldId id="278" r:id="rId12"/>
    <p:sldId id="295" r:id="rId13"/>
    <p:sldId id="257" r:id="rId14"/>
    <p:sldId id="297" r:id="rId15"/>
    <p:sldId id="258" r:id="rId16"/>
    <p:sldId id="259" r:id="rId17"/>
    <p:sldId id="332" r:id="rId18"/>
    <p:sldId id="331" r:id="rId19"/>
    <p:sldId id="330" r:id="rId20"/>
    <p:sldId id="260" r:id="rId21"/>
    <p:sldId id="261" r:id="rId22"/>
    <p:sldId id="262" r:id="rId23"/>
    <p:sldId id="334" r:id="rId24"/>
    <p:sldId id="333" r:id="rId25"/>
    <p:sldId id="263" r:id="rId26"/>
    <p:sldId id="264" r:id="rId27"/>
    <p:sldId id="299" r:id="rId28"/>
    <p:sldId id="311" r:id="rId29"/>
    <p:sldId id="310" r:id="rId30"/>
    <p:sldId id="309" r:id="rId31"/>
    <p:sldId id="300" r:id="rId32"/>
    <p:sldId id="314" r:id="rId33"/>
    <p:sldId id="313" r:id="rId34"/>
    <p:sldId id="312" r:id="rId35"/>
    <p:sldId id="266" r:id="rId36"/>
    <p:sldId id="267" r:id="rId37"/>
    <p:sldId id="317" r:id="rId38"/>
    <p:sldId id="316" r:id="rId39"/>
    <p:sldId id="315" r:id="rId40"/>
    <p:sldId id="302" r:id="rId41"/>
    <p:sldId id="320" r:id="rId42"/>
    <p:sldId id="319" r:id="rId43"/>
    <p:sldId id="318" r:id="rId44"/>
    <p:sldId id="268" r:id="rId45"/>
    <p:sldId id="303" r:id="rId46"/>
    <p:sldId id="326" r:id="rId47"/>
    <p:sldId id="325" r:id="rId48"/>
    <p:sldId id="324" r:id="rId49"/>
    <p:sldId id="323" r:id="rId50"/>
    <p:sldId id="329" r:id="rId51"/>
    <p:sldId id="328" r:id="rId52"/>
    <p:sldId id="327" r:id="rId53"/>
    <p:sldId id="304" r:id="rId54"/>
    <p:sldId id="271" r:id="rId55"/>
    <p:sldId id="307" r:id="rId56"/>
    <p:sldId id="306" r:id="rId57"/>
    <p:sldId id="308"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0DA19-B89A-4A09-A328-4A86726C239A}" v="410" dt="2025-07-30T16:41:31.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58076" autoAdjust="0"/>
  </p:normalViewPr>
  <p:slideViewPr>
    <p:cSldViewPr snapToGrid="0">
      <p:cViewPr varScale="1">
        <p:scale>
          <a:sx n="41" d="100"/>
          <a:sy n="41" d="100"/>
        </p:scale>
        <p:origin x="1387" y="3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9" d="100"/>
          <a:sy n="69" d="100"/>
        </p:scale>
        <p:origin x="3082"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1.svg"/></Relationships>
</file>

<file path=ppt/diagrams/_rels/data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3.svg"/></Relationships>
</file>

<file path=ppt/diagrams/_rels/data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1.svg"/></Relationships>
</file>

<file path=ppt/diagrams/_rels/data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ata22.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70.png"/><Relationship Id="rId7" Type="http://schemas.openxmlformats.org/officeDocument/2006/relationships/image" Target="../media/image66.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71.svg"/></Relationships>
</file>

<file path=ppt/diagrams/_rels/data23.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63.svg"/></Relationships>
</file>

<file path=ppt/diagrams/_rels/data24.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62.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ata25.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86.png"/><Relationship Id="rId7" Type="http://schemas.openxmlformats.org/officeDocument/2006/relationships/image" Target="../media/image64.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ata26.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92.png"/><Relationship Id="rId7" Type="http://schemas.openxmlformats.org/officeDocument/2006/relationships/image" Target="../media/image64.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93.svg"/></Relationships>
</file>

<file path=ppt/diagrams/_rels/data27.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86.png"/><Relationship Id="rId7" Type="http://schemas.openxmlformats.org/officeDocument/2006/relationships/image" Target="../media/image64.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87.svg"/></Relationships>
</file>

<file path=ppt/diagrams/_rels/data28.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86.png"/><Relationship Id="rId7" Type="http://schemas.openxmlformats.org/officeDocument/2006/relationships/image" Target="../media/image72.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1.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3.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1.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70.png"/><Relationship Id="rId7" Type="http://schemas.openxmlformats.org/officeDocument/2006/relationships/image" Target="../media/image66.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71.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63.svg"/></Relationships>
</file>

<file path=ppt/diagrams/_rels/drawing24.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62.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25.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86.png"/><Relationship Id="rId7" Type="http://schemas.openxmlformats.org/officeDocument/2006/relationships/image" Target="../media/image64.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92.png"/><Relationship Id="rId7" Type="http://schemas.openxmlformats.org/officeDocument/2006/relationships/image" Target="../media/image64.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93.svg"/></Relationships>
</file>

<file path=ppt/diagrams/_rels/drawing27.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86.png"/><Relationship Id="rId7" Type="http://schemas.openxmlformats.org/officeDocument/2006/relationships/image" Target="../media/image64.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87.svg"/></Relationships>
</file>

<file path=ppt/diagrams/_rels/drawing28.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86.png"/><Relationship Id="rId7" Type="http://schemas.openxmlformats.org/officeDocument/2006/relationships/image" Target="../media/image72.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BE367-9DA2-41FE-A394-2849E70CCFE8}"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3B9AEA97-A76C-436B-8815-F9DE7375534D}">
      <dgm:prSet custT="1"/>
      <dgm:spPr/>
      <dgm:t>
        <a:bodyPr/>
        <a:lstStyle/>
        <a:p>
          <a:r>
            <a:rPr lang="en-US" sz="3200" dirty="0"/>
            <a:t>Examine</a:t>
          </a:r>
        </a:p>
      </dgm:t>
    </dgm:pt>
    <dgm:pt modelId="{D97A2454-5BA2-4CE9-8C73-281052B45632}" type="parTrans" cxnId="{02F3E7DA-DDF3-4BD9-B921-3551A571DF7F}">
      <dgm:prSet/>
      <dgm:spPr/>
      <dgm:t>
        <a:bodyPr/>
        <a:lstStyle/>
        <a:p>
          <a:endParaRPr lang="en-US"/>
        </a:p>
      </dgm:t>
    </dgm:pt>
    <dgm:pt modelId="{0ACE7179-C7E9-4A4F-A8F3-F920DA5F07F2}" type="sibTrans" cxnId="{02F3E7DA-DDF3-4BD9-B921-3551A571DF7F}">
      <dgm:prSet/>
      <dgm:spPr/>
      <dgm:t>
        <a:bodyPr/>
        <a:lstStyle/>
        <a:p>
          <a:endParaRPr lang="en-US"/>
        </a:p>
      </dgm:t>
    </dgm:pt>
    <dgm:pt modelId="{61267920-0EF1-4C67-A557-59003BC39398}">
      <dgm:prSet custT="1"/>
      <dgm:spPr/>
      <dgm:t>
        <a:bodyPr/>
        <a:lstStyle/>
        <a:p>
          <a:r>
            <a:rPr lang="en-US" sz="2400" dirty="0"/>
            <a:t>Examine the Lodge of Instruction</a:t>
          </a:r>
        </a:p>
      </dgm:t>
    </dgm:pt>
    <dgm:pt modelId="{EB0F0BFA-AC82-48CD-8DE1-A7C0D19ED521}" type="parTrans" cxnId="{89EFBF0C-CDF2-4A63-9783-278E2574F662}">
      <dgm:prSet/>
      <dgm:spPr/>
      <dgm:t>
        <a:bodyPr/>
        <a:lstStyle/>
        <a:p>
          <a:endParaRPr lang="en-US"/>
        </a:p>
      </dgm:t>
    </dgm:pt>
    <dgm:pt modelId="{D26AF7E3-116F-4C41-8CAE-63C1AD16584A}" type="sibTrans" cxnId="{89EFBF0C-CDF2-4A63-9783-278E2574F662}">
      <dgm:prSet/>
      <dgm:spPr/>
      <dgm:t>
        <a:bodyPr/>
        <a:lstStyle/>
        <a:p>
          <a:endParaRPr lang="en-US"/>
        </a:p>
      </dgm:t>
    </dgm:pt>
    <dgm:pt modelId="{91CBED17-78CF-42AB-AA9A-646C57372AB6}">
      <dgm:prSet custT="1"/>
      <dgm:spPr/>
      <dgm:t>
        <a:bodyPr/>
        <a:lstStyle/>
        <a:p>
          <a:r>
            <a:rPr lang="en-US" sz="3200" dirty="0"/>
            <a:t>Explain</a:t>
          </a:r>
        </a:p>
      </dgm:t>
    </dgm:pt>
    <dgm:pt modelId="{960DFBE8-509C-4263-AEE7-E3B8E562DA24}" type="parTrans" cxnId="{FF1E5C24-0B96-4FD6-8142-0C0AC1B25000}">
      <dgm:prSet/>
      <dgm:spPr/>
      <dgm:t>
        <a:bodyPr/>
        <a:lstStyle/>
        <a:p>
          <a:endParaRPr lang="en-US"/>
        </a:p>
      </dgm:t>
    </dgm:pt>
    <dgm:pt modelId="{C5FE30E1-8081-442D-A660-90D7F31AB220}" type="sibTrans" cxnId="{FF1E5C24-0B96-4FD6-8142-0C0AC1B25000}">
      <dgm:prSet/>
      <dgm:spPr/>
      <dgm:t>
        <a:bodyPr/>
        <a:lstStyle/>
        <a:p>
          <a:endParaRPr lang="en-US"/>
        </a:p>
      </dgm:t>
    </dgm:pt>
    <dgm:pt modelId="{B838D749-A92C-44AF-ADC8-550496D3258A}">
      <dgm:prSet custT="1"/>
      <dgm:spPr/>
      <dgm:t>
        <a:bodyPr/>
        <a:lstStyle/>
        <a:p>
          <a:r>
            <a:rPr lang="en-US" sz="2400" dirty="0"/>
            <a:t>Explain the Ceremony of Installation.</a:t>
          </a:r>
        </a:p>
      </dgm:t>
    </dgm:pt>
    <dgm:pt modelId="{8C05430E-B9AB-43E7-9302-0B3B917FA94E}" type="parTrans" cxnId="{A2833F23-6C0A-412D-ABA9-07E1BB80C899}">
      <dgm:prSet/>
      <dgm:spPr/>
      <dgm:t>
        <a:bodyPr/>
        <a:lstStyle/>
        <a:p>
          <a:endParaRPr lang="en-US"/>
        </a:p>
      </dgm:t>
    </dgm:pt>
    <dgm:pt modelId="{6D38486F-BFA3-45CE-8048-339AB621F277}" type="sibTrans" cxnId="{A2833F23-6C0A-412D-ABA9-07E1BB80C899}">
      <dgm:prSet/>
      <dgm:spPr/>
      <dgm:t>
        <a:bodyPr/>
        <a:lstStyle/>
        <a:p>
          <a:endParaRPr lang="en-US"/>
        </a:p>
      </dgm:t>
    </dgm:pt>
    <dgm:pt modelId="{648F78C2-7805-426B-BD1E-2AB15327349F}">
      <dgm:prSet custT="1"/>
      <dgm:spPr/>
      <dgm:t>
        <a:bodyPr/>
        <a:lstStyle/>
        <a:p>
          <a:r>
            <a:rPr lang="en-US" sz="3200" dirty="0"/>
            <a:t>Examine</a:t>
          </a:r>
        </a:p>
      </dgm:t>
    </dgm:pt>
    <dgm:pt modelId="{7B7D8B9C-A677-438C-9C35-2120BEB3C736}" type="parTrans" cxnId="{6FCD19D2-EF60-44BF-844F-B8904630E107}">
      <dgm:prSet/>
      <dgm:spPr/>
      <dgm:t>
        <a:bodyPr/>
        <a:lstStyle/>
        <a:p>
          <a:endParaRPr lang="en-US"/>
        </a:p>
      </dgm:t>
    </dgm:pt>
    <dgm:pt modelId="{AACDD6E9-7799-451B-AA38-7AD3DCF5D8A8}" type="sibTrans" cxnId="{6FCD19D2-EF60-44BF-844F-B8904630E107}">
      <dgm:prSet/>
      <dgm:spPr/>
      <dgm:t>
        <a:bodyPr/>
        <a:lstStyle/>
        <a:p>
          <a:endParaRPr lang="en-US"/>
        </a:p>
      </dgm:t>
    </dgm:pt>
    <dgm:pt modelId="{B4ECF4DC-84ED-4D9A-9FCE-5251258107AA}">
      <dgm:prSet custT="1"/>
      <dgm:spPr/>
      <dgm:t>
        <a:bodyPr/>
        <a:lstStyle/>
        <a:p>
          <a:r>
            <a:rPr lang="en-US" sz="2400" dirty="0"/>
            <a:t>Examine the three addresses.</a:t>
          </a:r>
        </a:p>
      </dgm:t>
    </dgm:pt>
    <dgm:pt modelId="{A1E54CC4-8E3F-4FB1-BF13-F68C4A9BE38F}" type="parTrans" cxnId="{C1ED5D34-B833-4996-8351-F333DB0A2E26}">
      <dgm:prSet/>
      <dgm:spPr/>
      <dgm:t>
        <a:bodyPr/>
        <a:lstStyle/>
        <a:p>
          <a:endParaRPr lang="en-US"/>
        </a:p>
      </dgm:t>
    </dgm:pt>
    <dgm:pt modelId="{2DE3133B-F351-42D0-9A46-9D23CF385F57}" type="sibTrans" cxnId="{C1ED5D34-B833-4996-8351-F333DB0A2E26}">
      <dgm:prSet/>
      <dgm:spPr/>
      <dgm:t>
        <a:bodyPr/>
        <a:lstStyle/>
        <a:p>
          <a:endParaRPr lang="en-US"/>
        </a:p>
      </dgm:t>
    </dgm:pt>
    <dgm:pt modelId="{B031098E-1539-460C-9B08-A756E555D787}" type="pres">
      <dgm:prSet presAssocID="{DB7BE367-9DA2-41FE-A394-2849E70CCFE8}" presName="vert0" presStyleCnt="0">
        <dgm:presLayoutVars>
          <dgm:dir/>
          <dgm:animOne val="branch"/>
          <dgm:animLvl val="lvl"/>
        </dgm:presLayoutVars>
      </dgm:prSet>
      <dgm:spPr/>
    </dgm:pt>
    <dgm:pt modelId="{77BD2A62-14AB-472A-BC2C-B0FDBA166017}" type="pres">
      <dgm:prSet presAssocID="{3B9AEA97-A76C-436B-8815-F9DE7375534D}" presName="thickLine" presStyleLbl="alignNode1" presStyleIdx="0" presStyleCnt="3"/>
      <dgm:spPr/>
    </dgm:pt>
    <dgm:pt modelId="{EBF916B4-C877-422E-AE70-E24C7186B91F}" type="pres">
      <dgm:prSet presAssocID="{3B9AEA97-A76C-436B-8815-F9DE7375534D}" presName="horz1" presStyleCnt="0"/>
      <dgm:spPr/>
    </dgm:pt>
    <dgm:pt modelId="{5CA76E81-5F1B-49FE-B5EB-F3CFBFB493D0}" type="pres">
      <dgm:prSet presAssocID="{3B9AEA97-A76C-436B-8815-F9DE7375534D}" presName="tx1" presStyleLbl="revTx" presStyleIdx="0" presStyleCnt="6" custScaleX="222470"/>
      <dgm:spPr/>
    </dgm:pt>
    <dgm:pt modelId="{3FD85CA4-4627-45B6-AAF0-C6E5302FEC8B}" type="pres">
      <dgm:prSet presAssocID="{3B9AEA97-A76C-436B-8815-F9DE7375534D}" presName="vert1" presStyleCnt="0"/>
      <dgm:spPr/>
    </dgm:pt>
    <dgm:pt modelId="{64636625-0EDB-4D3D-BCFF-9DA898172288}" type="pres">
      <dgm:prSet presAssocID="{61267920-0EF1-4C67-A557-59003BC39398}" presName="vertSpace2a" presStyleCnt="0"/>
      <dgm:spPr/>
    </dgm:pt>
    <dgm:pt modelId="{22B2A407-42A4-40E3-8F2D-A5DDA029DED0}" type="pres">
      <dgm:prSet presAssocID="{61267920-0EF1-4C67-A557-59003BC39398}" presName="horz2" presStyleCnt="0"/>
      <dgm:spPr/>
    </dgm:pt>
    <dgm:pt modelId="{CEEDA1E5-64A6-4CD1-8A58-564DB7B6DCDD}" type="pres">
      <dgm:prSet presAssocID="{61267920-0EF1-4C67-A557-59003BC39398}" presName="horzSpace2" presStyleCnt="0"/>
      <dgm:spPr/>
    </dgm:pt>
    <dgm:pt modelId="{8EC34628-B7CE-4083-A5FC-36F1F6900217}" type="pres">
      <dgm:prSet presAssocID="{61267920-0EF1-4C67-A557-59003BC39398}" presName="tx2" presStyleLbl="revTx" presStyleIdx="1" presStyleCnt="6"/>
      <dgm:spPr/>
    </dgm:pt>
    <dgm:pt modelId="{CA8319EC-C50E-4F1E-9130-C9BB967A44D1}" type="pres">
      <dgm:prSet presAssocID="{61267920-0EF1-4C67-A557-59003BC39398}" presName="vert2" presStyleCnt="0"/>
      <dgm:spPr/>
    </dgm:pt>
    <dgm:pt modelId="{B18686C5-0609-4E6F-8A9E-76EF27078471}" type="pres">
      <dgm:prSet presAssocID="{61267920-0EF1-4C67-A557-59003BC39398}" presName="thinLine2b" presStyleLbl="callout" presStyleIdx="0" presStyleCnt="3"/>
      <dgm:spPr/>
    </dgm:pt>
    <dgm:pt modelId="{99AD1FAD-909F-46DF-9336-76E979CC2E03}" type="pres">
      <dgm:prSet presAssocID="{61267920-0EF1-4C67-A557-59003BC39398}" presName="vertSpace2b" presStyleCnt="0"/>
      <dgm:spPr/>
    </dgm:pt>
    <dgm:pt modelId="{5B4DF712-3765-47C9-B377-A33B5CA07AB5}" type="pres">
      <dgm:prSet presAssocID="{91CBED17-78CF-42AB-AA9A-646C57372AB6}" presName="thickLine" presStyleLbl="alignNode1" presStyleIdx="1" presStyleCnt="3"/>
      <dgm:spPr/>
    </dgm:pt>
    <dgm:pt modelId="{A9DFA5ED-F653-4E21-9663-5F6F2F309F11}" type="pres">
      <dgm:prSet presAssocID="{91CBED17-78CF-42AB-AA9A-646C57372AB6}" presName="horz1" presStyleCnt="0"/>
      <dgm:spPr/>
    </dgm:pt>
    <dgm:pt modelId="{3FFD6D8B-BAF5-42BA-9206-440A5A918F34}" type="pres">
      <dgm:prSet presAssocID="{91CBED17-78CF-42AB-AA9A-646C57372AB6}" presName="tx1" presStyleLbl="revTx" presStyleIdx="2" presStyleCnt="6" custScaleX="253298"/>
      <dgm:spPr/>
    </dgm:pt>
    <dgm:pt modelId="{64A2A4B8-CE5A-4C3C-B58A-8A618299F490}" type="pres">
      <dgm:prSet presAssocID="{91CBED17-78CF-42AB-AA9A-646C57372AB6}" presName="vert1" presStyleCnt="0"/>
      <dgm:spPr/>
    </dgm:pt>
    <dgm:pt modelId="{8E1BE0BD-89A5-45D4-93FE-E6DD6AEF372F}" type="pres">
      <dgm:prSet presAssocID="{B838D749-A92C-44AF-ADC8-550496D3258A}" presName="vertSpace2a" presStyleCnt="0"/>
      <dgm:spPr/>
    </dgm:pt>
    <dgm:pt modelId="{78C0A84F-AC24-49E6-A209-68B9748C3CC4}" type="pres">
      <dgm:prSet presAssocID="{B838D749-A92C-44AF-ADC8-550496D3258A}" presName="horz2" presStyleCnt="0"/>
      <dgm:spPr/>
    </dgm:pt>
    <dgm:pt modelId="{BEC95DD0-FF77-4019-838B-0E6F634F36E0}" type="pres">
      <dgm:prSet presAssocID="{B838D749-A92C-44AF-ADC8-550496D3258A}" presName="horzSpace2" presStyleCnt="0"/>
      <dgm:spPr/>
    </dgm:pt>
    <dgm:pt modelId="{4CFA04B1-363F-4EAF-AB2F-8D986AD5F904}" type="pres">
      <dgm:prSet presAssocID="{B838D749-A92C-44AF-ADC8-550496D3258A}" presName="tx2" presStyleLbl="revTx" presStyleIdx="3" presStyleCnt="6"/>
      <dgm:spPr/>
    </dgm:pt>
    <dgm:pt modelId="{6A84388B-574E-40B5-AB38-7FE07428EFF9}" type="pres">
      <dgm:prSet presAssocID="{B838D749-A92C-44AF-ADC8-550496D3258A}" presName="vert2" presStyleCnt="0"/>
      <dgm:spPr/>
    </dgm:pt>
    <dgm:pt modelId="{E295226F-756F-4AF7-962C-28AF2886730D}" type="pres">
      <dgm:prSet presAssocID="{B838D749-A92C-44AF-ADC8-550496D3258A}" presName="thinLine2b" presStyleLbl="callout" presStyleIdx="1" presStyleCnt="3"/>
      <dgm:spPr/>
    </dgm:pt>
    <dgm:pt modelId="{180B6892-46ED-4EA6-BE39-BB2DE2B4C14C}" type="pres">
      <dgm:prSet presAssocID="{B838D749-A92C-44AF-ADC8-550496D3258A}" presName="vertSpace2b" presStyleCnt="0"/>
      <dgm:spPr/>
    </dgm:pt>
    <dgm:pt modelId="{949EA585-028C-4C77-A739-E64FEDE3ED58}" type="pres">
      <dgm:prSet presAssocID="{648F78C2-7805-426B-BD1E-2AB15327349F}" presName="thickLine" presStyleLbl="alignNode1" presStyleIdx="2" presStyleCnt="3"/>
      <dgm:spPr/>
    </dgm:pt>
    <dgm:pt modelId="{712AD95E-9219-4A16-BEF6-2BDE5D508BA3}" type="pres">
      <dgm:prSet presAssocID="{648F78C2-7805-426B-BD1E-2AB15327349F}" presName="horz1" presStyleCnt="0"/>
      <dgm:spPr/>
    </dgm:pt>
    <dgm:pt modelId="{02C2C476-359A-4A1F-A0F9-A0D30F4F9061}" type="pres">
      <dgm:prSet presAssocID="{648F78C2-7805-426B-BD1E-2AB15327349F}" presName="tx1" presStyleLbl="revTx" presStyleIdx="4" presStyleCnt="6" custScaleX="246189"/>
      <dgm:spPr/>
    </dgm:pt>
    <dgm:pt modelId="{80838A89-0184-4FDB-9125-51522D3B58DA}" type="pres">
      <dgm:prSet presAssocID="{648F78C2-7805-426B-BD1E-2AB15327349F}" presName="vert1" presStyleCnt="0"/>
      <dgm:spPr/>
    </dgm:pt>
    <dgm:pt modelId="{EF01A7B1-4796-4BE8-965E-380CC108054E}" type="pres">
      <dgm:prSet presAssocID="{B4ECF4DC-84ED-4D9A-9FCE-5251258107AA}" presName="vertSpace2a" presStyleCnt="0"/>
      <dgm:spPr/>
    </dgm:pt>
    <dgm:pt modelId="{A97AD9CE-F92B-45EF-BC2F-3466E6DDC033}" type="pres">
      <dgm:prSet presAssocID="{B4ECF4DC-84ED-4D9A-9FCE-5251258107AA}" presName="horz2" presStyleCnt="0"/>
      <dgm:spPr/>
    </dgm:pt>
    <dgm:pt modelId="{3CAA4D96-D0C8-446E-AED7-9B73594DB5BF}" type="pres">
      <dgm:prSet presAssocID="{B4ECF4DC-84ED-4D9A-9FCE-5251258107AA}" presName="horzSpace2" presStyleCnt="0"/>
      <dgm:spPr/>
    </dgm:pt>
    <dgm:pt modelId="{16F8D056-3F48-4CDD-8FF2-224ADC906FF5}" type="pres">
      <dgm:prSet presAssocID="{B4ECF4DC-84ED-4D9A-9FCE-5251258107AA}" presName="tx2" presStyleLbl="revTx" presStyleIdx="5" presStyleCnt="6"/>
      <dgm:spPr/>
    </dgm:pt>
    <dgm:pt modelId="{17331908-734D-405A-AEE7-5785E3D8C82E}" type="pres">
      <dgm:prSet presAssocID="{B4ECF4DC-84ED-4D9A-9FCE-5251258107AA}" presName="vert2" presStyleCnt="0"/>
      <dgm:spPr/>
    </dgm:pt>
    <dgm:pt modelId="{7834949E-96EA-4439-8DD8-9A80C420AF5B}" type="pres">
      <dgm:prSet presAssocID="{B4ECF4DC-84ED-4D9A-9FCE-5251258107AA}" presName="thinLine2b" presStyleLbl="callout" presStyleIdx="2" presStyleCnt="3"/>
      <dgm:spPr/>
    </dgm:pt>
    <dgm:pt modelId="{211FE397-F5A4-4F22-9A4B-E77250A2B980}" type="pres">
      <dgm:prSet presAssocID="{B4ECF4DC-84ED-4D9A-9FCE-5251258107AA}" presName="vertSpace2b" presStyleCnt="0"/>
      <dgm:spPr/>
    </dgm:pt>
  </dgm:ptLst>
  <dgm:cxnLst>
    <dgm:cxn modelId="{89EFBF0C-CDF2-4A63-9783-278E2574F662}" srcId="{3B9AEA97-A76C-436B-8815-F9DE7375534D}" destId="{61267920-0EF1-4C67-A557-59003BC39398}" srcOrd="0" destOrd="0" parTransId="{EB0F0BFA-AC82-48CD-8DE1-A7C0D19ED521}" sibTransId="{D26AF7E3-116F-4C41-8CAE-63C1AD16584A}"/>
    <dgm:cxn modelId="{A2833F23-6C0A-412D-ABA9-07E1BB80C899}" srcId="{91CBED17-78CF-42AB-AA9A-646C57372AB6}" destId="{B838D749-A92C-44AF-ADC8-550496D3258A}" srcOrd="0" destOrd="0" parTransId="{8C05430E-B9AB-43E7-9302-0B3B917FA94E}" sibTransId="{6D38486F-BFA3-45CE-8048-339AB621F277}"/>
    <dgm:cxn modelId="{FF1E5C24-0B96-4FD6-8142-0C0AC1B25000}" srcId="{DB7BE367-9DA2-41FE-A394-2849E70CCFE8}" destId="{91CBED17-78CF-42AB-AA9A-646C57372AB6}" srcOrd="1" destOrd="0" parTransId="{960DFBE8-509C-4263-AEE7-E3B8E562DA24}" sibTransId="{C5FE30E1-8081-442D-A660-90D7F31AB220}"/>
    <dgm:cxn modelId="{C1ED5D34-B833-4996-8351-F333DB0A2E26}" srcId="{648F78C2-7805-426B-BD1E-2AB15327349F}" destId="{B4ECF4DC-84ED-4D9A-9FCE-5251258107AA}" srcOrd="0" destOrd="0" parTransId="{A1E54CC4-8E3F-4FB1-BF13-F68C4A9BE38F}" sibTransId="{2DE3133B-F351-42D0-9A46-9D23CF385F57}"/>
    <dgm:cxn modelId="{F96DE137-EC12-4152-9BD0-763EA0B879AD}" type="presOf" srcId="{B4ECF4DC-84ED-4D9A-9FCE-5251258107AA}" destId="{16F8D056-3F48-4CDD-8FF2-224ADC906FF5}" srcOrd="0" destOrd="0" presId="urn:microsoft.com/office/officeart/2008/layout/LinedList"/>
    <dgm:cxn modelId="{F9CEC050-2D91-4A3A-B9D8-0A557600F4AB}" type="presOf" srcId="{DB7BE367-9DA2-41FE-A394-2849E70CCFE8}" destId="{B031098E-1539-460C-9B08-A756E555D787}" srcOrd="0" destOrd="0" presId="urn:microsoft.com/office/officeart/2008/layout/LinedList"/>
    <dgm:cxn modelId="{D3FD11C2-64ED-44E4-9900-652F1B9B2716}" type="presOf" srcId="{B838D749-A92C-44AF-ADC8-550496D3258A}" destId="{4CFA04B1-363F-4EAF-AB2F-8D986AD5F904}" srcOrd="0" destOrd="0" presId="urn:microsoft.com/office/officeart/2008/layout/LinedList"/>
    <dgm:cxn modelId="{666C38D0-2C7E-4998-B142-9165130D82FF}" type="presOf" srcId="{648F78C2-7805-426B-BD1E-2AB15327349F}" destId="{02C2C476-359A-4A1F-A0F9-A0D30F4F9061}" srcOrd="0" destOrd="0" presId="urn:microsoft.com/office/officeart/2008/layout/LinedList"/>
    <dgm:cxn modelId="{6FCD19D2-EF60-44BF-844F-B8904630E107}" srcId="{DB7BE367-9DA2-41FE-A394-2849E70CCFE8}" destId="{648F78C2-7805-426B-BD1E-2AB15327349F}" srcOrd="2" destOrd="0" parTransId="{7B7D8B9C-A677-438C-9C35-2120BEB3C736}" sibTransId="{AACDD6E9-7799-451B-AA38-7AD3DCF5D8A8}"/>
    <dgm:cxn modelId="{CD9BDCDA-F986-4955-9DC8-514672C58566}" type="presOf" srcId="{61267920-0EF1-4C67-A557-59003BC39398}" destId="{8EC34628-B7CE-4083-A5FC-36F1F6900217}" srcOrd="0" destOrd="0" presId="urn:microsoft.com/office/officeart/2008/layout/LinedList"/>
    <dgm:cxn modelId="{02F3E7DA-DDF3-4BD9-B921-3551A571DF7F}" srcId="{DB7BE367-9DA2-41FE-A394-2849E70CCFE8}" destId="{3B9AEA97-A76C-436B-8815-F9DE7375534D}" srcOrd="0" destOrd="0" parTransId="{D97A2454-5BA2-4CE9-8C73-281052B45632}" sibTransId="{0ACE7179-C7E9-4A4F-A8F3-F920DA5F07F2}"/>
    <dgm:cxn modelId="{80D339E8-0C09-4C53-B8F5-1E040AFD440D}" type="presOf" srcId="{3B9AEA97-A76C-436B-8815-F9DE7375534D}" destId="{5CA76E81-5F1B-49FE-B5EB-F3CFBFB493D0}" srcOrd="0" destOrd="0" presId="urn:microsoft.com/office/officeart/2008/layout/LinedList"/>
    <dgm:cxn modelId="{409452EA-26EC-4992-BB39-D9AF9D1437B4}" type="presOf" srcId="{91CBED17-78CF-42AB-AA9A-646C57372AB6}" destId="{3FFD6D8B-BAF5-42BA-9206-440A5A918F34}" srcOrd="0" destOrd="0" presId="urn:microsoft.com/office/officeart/2008/layout/LinedList"/>
    <dgm:cxn modelId="{7AD14966-0C09-4974-A55C-468ABD30BE6E}" type="presParOf" srcId="{B031098E-1539-460C-9B08-A756E555D787}" destId="{77BD2A62-14AB-472A-BC2C-B0FDBA166017}" srcOrd="0" destOrd="0" presId="urn:microsoft.com/office/officeart/2008/layout/LinedList"/>
    <dgm:cxn modelId="{0EB75FFA-89B7-4914-A850-B2822B52F396}" type="presParOf" srcId="{B031098E-1539-460C-9B08-A756E555D787}" destId="{EBF916B4-C877-422E-AE70-E24C7186B91F}" srcOrd="1" destOrd="0" presId="urn:microsoft.com/office/officeart/2008/layout/LinedList"/>
    <dgm:cxn modelId="{E373BA4C-05DF-4223-A428-D54510F04B2F}" type="presParOf" srcId="{EBF916B4-C877-422E-AE70-E24C7186B91F}" destId="{5CA76E81-5F1B-49FE-B5EB-F3CFBFB493D0}" srcOrd="0" destOrd="0" presId="urn:microsoft.com/office/officeart/2008/layout/LinedList"/>
    <dgm:cxn modelId="{7DD0F2B0-996A-42EB-B810-C3C8765D23B6}" type="presParOf" srcId="{EBF916B4-C877-422E-AE70-E24C7186B91F}" destId="{3FD85CA4-4627-45B6-AAF0-C6E5302FEC8B}" srcOrd="1" destOrd="0" presId="urn:microsoft.com/office/officeart/2008/layout/LinedList"/>
    <dgm:cxn modelId="{1655A24C-0348-4A8D-B71D-F2A5121FA80D}" type="presParOf" srcId="{3FD85CA4-4627-45B6-AAF0-C6E5302FEC8B}" destId="{64636625-0EDB-4D3D-BCFF-9DA898172288}" srcOrd="0" destOrd="0" presId="urn:microsoft.com/office/officeart/2008/layout/LinedList"/>
    <dgm:cxn modelId="{E8FF6169-8B38-4368-A1FD-36088A805E6D}" type="presParOf" srcId="{3FD85CA4-4627-45B6-AAF0-C6E5302FEC8B}" destId="{22B2A407-42A4-40E3-8F2D-A5DDA029DED0}" srcOrd="1" destOrd="0" presId="urn:microsoft.com/office/officeart/2008/layout/LinedList"/>
    <dgm:cxn modelId="{C34FC467-8FBA-4364-865A-A159943CFC26}" type="presParOf" srcId="{22B2A407-42A4-40E3-8F2D-A5DDA029DED0}" destId="{CEEDA1E5-64A6-4CD1-8A58-564DB7B6DCDD}" srcOrd="0" destOrd="0" presId="urn:microsoft.com/office/officeart/2008/layout/LinedList"/>
    <dgm:cxn modelId="{EB098551-5D24-43AB-8A0A-FA23EFB6CBB2}" type="presParOf" srcId="{22B2A407-42A4-40E3-8F2D-A5DDA029DED0}" destId="{8EC34628-B7CE-4083-A5FC-36F1F6900217}" srcOrd="1" destOrd="0" presId="urn:microsoft.com/office/officeart/2008/layout/LinedList"/>
    <dgm:cxn modelId="{A05C4CCC-B89C-46AF-9CD9-F6272E141E51}" type="presParOf" srcId="{22B2A407-42A4-40E3-8F2D-A5DDA029DED0}" destId="{CA8319EC-C50E-4F1E-9130-C9BB967A44D1}" srcOrd="2" destOrd="0" presId="urn:microsoft.com/office/officeart/2008/layout/LinedList"/>
    <dgm:cxn modelId="{3BB03379-AAD4-4078-8D8E-1E1D06152319}" type="presParOf" srcId="{3FD85CA4-4627-45B6-AAF0-C6E5302FEC8B}" destId="{B18686C5-0609-4E6F-8A9E-76EF27078471}" srcOrd="2" destOrd="0" presId="urn:microsoft.com/office/officeart/2008/layout/LinedList"/>
    <dgm:cxn modelId="{D27275B7-7AE2-4F77-89F8-EF15FCCC736A}" type="presParOf" srcId="{3FD85CA4-4627-45B6-AAF0-C6E5302FEC8B}" destId="{99AD1FAD-909F-46DF-9336-76E979CC2E03}" srcOrd="3" destOrd="0" presId="urn:microsoft.com/office/officeart/2008/layout/LinedList"/>
    <dgm:cxn modelId="{EEB24F50-C8DD-49F1-8136-4293BFEFA494}" type="presParOf" srcId="{B031098E-1539-460C-9B08-A756E555D787}" destId="{5B4DF712-3765-47C9-B377-A33B5CA07AB5}" srcOrd="2" destOrd="0" presId="urn:microsoft.com/office/officeart/2008/layout/LinedList"/>
    <dgm:cxn modelId="{8602705F-04DF-49EF-8BAC-807C09EBC17A}" type="presParOf" srcId="{B031098E-1539-460C-9B08-A756E555D787}" destId="{A9DFA5ED-F653-4E21-9663-5F6F2F309F11}" srcOrd="3" destOrd="0" presId="urn:microsoft.com/office/officeart/2008/layout/LinedList"/>
    <dgm:cxn modelId="{38322B8C-2EA2-483A-B423-DF6A3437D45C}" type="presParOf" srcId="{A9DFA5ED-F653-4E21-9663-5F6F2F309F11}" destId="{3FFD6D8B-BAF5-42BA-9206-440A5A918F34}" srcOrd="0" destOrd="0" presId="urn:microsoft.com/office/officeart/2008/layout/LinedList"/>
    <dgm:cxn modelId="{E6979FC8-3BEA-4C67-9BA7-35A22513A9A8}" type="presParOf" srcId="{A9DFA5ED-F653-4E21-9663-5F6F2F309F11}" destId="{64A2A4B8-CE5A-4C3C-B58A-8A618299F490}" srcOrd="1" destOrd="0" presId="urn:microsoft.com/office/officeart/2008/layout/LinedList"/>
    <dgm:cxn modelId="{E390C1F2-8311-45C6-836C-E26AC5EAF26A}" type="presParOf" srcId="{64A2A4B8-CE5A-4C3C-B58A-8A618299F490}" destId="{8E1BE0BD-89A5-45D4-93FE-E6DD6AEF372F}" srcOrd="0" destOrd="0" presId="urn:microsoft.com/office/officeart/2008/layout/LinedList"/>
    <dgm:cxn modelId="{5C9E2D45-4F85-4C4F-9E01-96E86A573FD7}" type="presParOf" srcId="{64A2A4B8-CE5A-4C3C-B58A-8A618299F490}" destId="{78C0A84F-AC24-49E6-A209-68B9748C3CC4}" srcOrd="1" destOrd="0" presId="urn:microsoft.com/office/officeart/2008/layout/LinedList"/>
    <dgm:cxn modelId="{2D911948-85A0-453D-A3E2-13B6ED509D98}" type="presParOf" srcId="{78C0A84F-AC24-49E6-A209-68B9748C3CC4}" destId="{BEC95DD0-FF77-4019-838B-0E6F634F36E0}" srcOrd="0" destOrd="0" presId="urn:microsoft.com/office/officeart/2008/layout/LinedList"/>
    <dgm:cxn modelId="{FE9C3B5F-C105-4BF5-9203-BAFA70B6AF2F}" type="presParOf" srcId="{78C0A84F-AC24-49E6-A209-68B9748C3CC4}" destId="{4CFA04B1-363F-4EAF-AB2F-8D986AD5F904}" srcOrd="1" destOrd="0" presId="urn:microsoft.com/office/officeart/2008/layout/LinedList"/>
    <dgm:cxn modelId="{1C61BC36-3872-4876-9DE2-A2F15E8F58AC}" type="presParOf" srcId="{78C0A84F-AC24-49E6-A209-68B9748C3CC4}" destId="{6A84388B-574E-40B5-AB38-7FE07428EFF9}" srcOrd="2" destOrd="0" presId="urn:microsoft.com/office/officeart/2008/layout/LinedList"/>
    <dgm:cxn modelId="{1134C16D-0BA9-4E14-A5D0-F1A69C20A324}" type="presParOf" srcId="{64A2A4B8-CE5A-4C3C-B58A-8A618299F490}" destId="{E295226F-756F-4AF7-962C-28AF2886730D}" srcOrd="2" destOrd="0" presId="urn:microsoft.com/office/officeart/2008/layout/LinedList"/>
    <dgm:cxn modelId="{6647C9C7-B4C0-4323-B2BA-010FF359C2AE}" type="presParOf" srcId="{64A2A4B8-CE5A-4C3C-B58A-8A618299F490}" destId="{180B6892-46ED-4EA6-BE39-BB2DE2B4C14C}" srcOrd="3" destOrd="0" presId="urn:microsoft.com/office/officeart/2008/layout/LinedList"/>
    <dgm:cxn modelId="{239F17F0-E145-4330-978E-6C3E78D85DB5}" type="presParOf" srcId="{B031098E-1539-460C-9B08-A756E555D787}" destId="{949EA585-028C-4C77-A739-E64FEDE3ED58}" srcOrd="4" destOrd="0" presId="urn:microsoft.com/office/officeart/2008/layout/LinedList"/>
    <dgm:cxn modelId="{60CCD093-F9F1-44F0-BDF8-47FBEB9D0D4A}" type="presParOf" srcId="{B031098E-1539-460C-9B08-A756E555D787}" destId="{712AD95E-9219-4A16-BEF6-2BDE5D508BA3}" srcOrd="5" destOrd="0" presId="urn:microsoft.com/office/officeart/2008/layout/LinedList"/>
    <dgm:cxn modelId="{CF4A04FC-6D87-4464-8D7C-83462C12A09D}" type="presParOf" srcId="{712AD95E-9219-4A16-BEF6-2BDE5D508BA3}" destId="{02C2C476-359A-4A1F-A0F9-A0D30F4F9061}" srcOrd="0" destOrd="0" presId="urn:microsoft.com/office/officeart/2008/layout/LinedList"/>
    <dgm:cxn modelId="{02672B44-74D5-48C4-8627-7711560C2137}" type="presParOf" srcId="{712AD95E-9219-4A16-BEF6-2BDE5D508BA3}" destId="{80838A89-0184-4FDB-9125-51522D3B58DA}" srcOrd="1" destOrd="0" presId="urn:microsoft.com/office/officeart/2008/layout/LinedList"/>
    <dgm:cxn modelId="{7AB66D93-4D66-47CF-8727-EA5A3416F41A}" type="presParOf" srcId="{80838A89-0184-4FDB-9125-51522D3B58DA}" destId="{EF01A7B1-4796-4BE8-965E-380CC108054E}" srcOrd="0" destOrd="0" presId="urn:microsoft.com/office/officeart/2008/layout/LinedList"/>
    <dgm:cxn modelId="{884CA2F2-F29D-4E57-A48C-3C373C7AE0EA}" type="presParOf" srcId="{80838A89-0184-4FDB-9125-51522D3B58DA}" destId="{A97AD9CE-F92B-45EF-BC2F-3466E6DDC033}" srcOrd="1" destOrd="0" presId="urn:microsoft.com/office/officeart/2008/layout/LinedList"/>
    <dgm:cxn modelId="{9CB5C6D1-C957-4DFB-930B-6850700A3EA7}" type="presParOf" srcId="{A97AD9CE-F92B-45EF-BC2F-3466E6DDC033}" destId="{3CAA4D96-D0C8-446E-AED7-9B73594DB5BF}" srcOrd="0" destOrd="0" presId="urn:microsoft.com/office/officeart/2008/layout/LinedList"/>
    <dgm:cxn modelId="{B1118007-09C8-4C27-BA55-ED340937E2C1}" type="presParOf" srcId="{A97AD9CE-F92B-45EF-BC2F-3466E6DDC033}" destId="{16F8D056-3F48-4CDD-8FF2-224ADC906FF5}" srcOrd="1" destOrd="0" presId="urn:microsoft.com/office/officeart/2008/layout/LinedList"/>
    <dgm:cxn modelId="{872DECA4-E00D-43F3-9F5D-08529A867C4A}" type="presParOf" srcId="{A97AD9CE-F92B-45EF-BC2F-3466E6DDC033}" destId="{17331908-734D-405A-AEE7-5785E3D8C82E}" srcOrd="2" destOrd="0" presId="urn:microsoft.com/office/officeart/2008/layout/LinedList"/>
    <dgm:cxn modelId="{295646DD-C041-4CEF-A0E0-C321EACFF25A}" type="presParOf" srcId="{80838A89-0184-4FDB-9125-51522D3B58DA}" destId="{7834949E-96EA-4439-8DD8-9A80C420AF5B}" srcOrd="2" destOrd="0" presId="urn:microsoft.com/office/officeart/2008/layout/LinedList"/>
    <dgm:cxn modelId="{0E3BA4A6-CD8E-4460-AFDC-9001DD1E0CED}" type="presParOf" srcId="{80838A89-0184-4FDB-9125-51522D3B58DA}" destId="{211FE397-F5A4-4F22-9A4B-E77250A2B980}"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81DBA0-E373-465C-966E-8BF6DC093A0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C1AC75C-57FA-42E1-B60F-5057B53F0404}">
      <dgm:prSet custT="1"/>
      <dgm:spPr>
        <a:solidFill>
          <a:schemeClr val="accent1">
            <a:lumMod val="75000"/>
          </a:schemeClr>
        </a:solidFill>
      </dgm:spPr>
      <dgm:t>
        <a:bodyPr/>
        <a:lstStyle/>
        <a:p>
          <a:r>
            <a:rPr lang="en-US" sz="2400" b="0" dirty="0"/>
            <a:t>Before Installation, the Master Elect Must:-</a:t>
          </a:r>
        </a:p>
      </dgm:t>
    </dgm:pt>
    <dgm:pt modelId="{5C901C56-AE49-4161-8BA8-164579319198}" type="parTrans" cxnId="{6B293BD2-2009-46FF-8F5C-5FF08861298A}">
      <dgm:prSet/>
      <dgm:spPr/>
      <dgm:t>
        <a:bodyPr/>
        <a:lstStyle/>
        <a:p>
          <a:endParaRPr lang="en-US"/>
        </a:p>
      </dgm:t>
    </dgm:pt>
    <dgm:pt modelId="{7917B4B0-8BB7-45A5-A126-A5809B61E3FA}" type="sibTrans" cxnId="{6B293BD2-2009-46FF-8F5C-5FF08861298A}">
      <dgm:prSet/>
      <dgm:spPr/>
      <dgm:t>
        <a:bodyPr/>
        <a:lstStyle/>
        <a:p>
          <a:endParaRPr lang="en-US"/>
        </a:p>
      </dgm:t>
    </dgm:pt>
    <dgm:pt modelId="{A0817BC0-BA40-42CC-8C26-66BA09ACA565}">
      <dgm:prSet/>
      <dgm:spPr>
        <a:solidFill>
          <a:schemeClr val="accent1">
            <a:lumMod val="75000"/>
          </a:schemeClr>
        </a:solidFill>
      </dgm:spPr>
      <dgm:t>
        <a:bodyPr/>
        <a:lstStyle/>
        <a:p>
          <a:r>
            <a:rPr lang="en-US" dirty="0"/>
            <a:t>Give unqualified assent to ancient Charges.</a:t>
          </a:r>
        </a:p>
      </dgm:t>
    </dgm:pt>
    <dgm:pt modelId="{91848269-0050-4FA3-93EC-2DBFBF1F0E8D}" type="parTrans" cxnId="{2F94DFAC-D5E1-417B-9BF7-EF19C64AE6A2}">
      <dgm:prSet/>
      <dgm:spPr/>
      <dgm:t>
        <a:bodyPr/>
        <a:lstStyle/>
        <a:p>
          <a:endParaRPr lang="en-US"/>
        </a:p>
      </dgm:t>
    </dgm:pt>
    <dgm:pt modelId="{DD433E8E-8A2E-4BA3-A61B-F04DB70C9B8B}" type="sibTrans" cxnId="{2F94DFAC-D5E1-417B-9BF7-EF19C64AE6A2}">
      <dgm:prSet/>
      <dgm:spPr/>
      <dgm:t>
        <a:bodyPr/>
        <a:lstStyle/>
        <a:p>
          <a:endParaRPr lang="en-US"/>
        </a:p>
      </dgm:t>
    </dgm:pt>
    <dgm:pt modelId="{343E506F-1CAF-477A-A9EB-0929B7ACA21A}">
      <dgm:prSet/>
      <dgm:spPr>
        <a:solidFill>
          <a:schemeClr val="accent1">
            <a:lumMod val="75000"/>
          </a:schemeClr>
        </a:solidFill>
      </dgm:spPr>
      <dgm:t>
        <a:bodyPr/>
        <a:lstStyle/>
        <a:p>
          <a:r>
            <a:rPr lang="en-US" dirty="0"/>
            <a:t>Take a solemn Obligation to the   faithful discharge of his responsibilities.</a:t>
          </a:r>
        </a:p>
      </dgm:t>
    </dgm:pt>
    <dgm:pt modelId="{D62E5F5B-D6A4-4F88-B5AD-1C5644A9F2D7}" type="parTrans" cxnId="{5A219C27-D911-47D0-B431-DE6FB7C74FC7}">
      <dgm:prSet/>
      <dgm:spPr/>
      <dgm:t>
        <a:bodyPr/>
        <a:lstStyle/>
        <a:p>
          <a:endParaRPr lang="en-US"/>
        </a:p>
      </dgm:t>
    </dgm:pt>
    <dgm:pt modelId="{4F3A8275-6E94-4687-AD5B-7CEAE2B6F71C}" type="sibTrans" cxnId="{5A219C27-D911-47D0-B431-DE6FB7C74FC7}">
      <dgm:prSet/>
      <dgm:spPr/>
      <dgm:t>
        <a:bodyPr/>
        <a:lstStyle/>
        <a:p>
          <a:endParaRPr lang="en-US"/>
        </a:p>
      </dgm:t>
    </dgm:pt>
    <dgm:pt modelId="{19BBF066-CA29-4384-8D10-3E74A92F81A3}" type="pres">
      <dgm:prSet presAssocID="{2181DBA0-E373-465C-966E-8BF6DC093A0E}" presName="diagram" presStyleCnt="0">
        <dgm:presLayoutVars>
          <dgm:dir/>
          <dgm:resizeHandles val="exact"/>
        </dgm:presLayoutVars>
      </dgm:prSet>
      <dgm:spPr/>
    </dgm:pt>
    <dgm:pt modelId="{A5584F67-15A0-44E2-889A-135706470D1F}" type="pres">
      <dgm:prSet presAssocID="{2C1AC75C-57FA-42E1-B60F-5057B53F0404}" presName="node" presStyleLbl="node1" presStyleIdx="0" presStyleCnt="3">
        <dgm:presLayoutVars>
          <dgm:bulletEnabled val="1"/>
        </dgm:presLayoutVars>
      </dgm:prSet>
      <dgm:spPr/>
    </dgm:pt>
    <dgm:pt modelId="{9B8C4B21-14AC-4D3F-95F3-C5E0422C809A}" type="pres">
      <dgm:prSet presAssocID="{7917B4B0-8BB7-45A5-A126-A5809B61E3FA}" presName="sibTrans" presStyleCnt="0"/>
      <dgm:spPr/>
    </dgm:pt>
    <dgm:pt modelId="{AD60E392-BCFD-4B65-9E26-65B39F71CBAF}" type="pres">
      <dgm:prSet presAssocID="{A0817BC0-BA40-42CC-8C26-66BA09ACA565}" presName="node" presStyleLbl="node1" presStyleIdx="1" presStyleCnt="3">
        <dgm:presLayoutVars>
          <dgm:bulletEnabled val="1"/>
        </dgm:presLayoutVars>
      </dgm:prSet>
      <dgm:spPr/>
    </dgm:pt>
    <dgm:pt modelId="{BAD0B08E-830D-4F9E-8207-59D86E2B4929}" type="pres">
      <dgm:prSet presAssocID="{DD433E8E-8A2E-4BA3-A61B-F04DB70C9B8B}" presName="sibTrans" presStyleCnt="0"/>
      <dgm:spPr/>
    </dgm:pt>
    <dgm:pt modelId="{42094A53-91DA-4C80-8395-E8026F7ED088}" type="pres">
      <dgm:prSet presAssocID="{343E506F-1CAF-477A-A9EB-0929B7ACA21A}" presName="node" presStyleLbl="node1" presStyleIdx="2" presStyleCnt="3">
        <dgm:presLayoutVars>
          <dgm:bulletEnabled val="1"/>
        </dgm:presLayoutVars>
      </dgm:prSet>
      <dgm:spPr/>
    </dgm:pt>
  </dgm:ptLst>
  <dgm:cxnLst>
    <dgm:cxn modelId="{B5EAF616-BF0A-4B3E-BE8B-793033F516D6}" type="presOf" srcId="{343E506F-1CAF-477A-A9EB-0929B7ACA21A}" destId="{42094A53-91DA-4C80-8395-E8026F7ED088}" srcOrd="0" destOrd="0" presId="urn:microsoft.com/office/officeart/2005/8/layout/default"/>
    <dgm:cxn modelId="{5A219C27-D911-47D0-B431-DE6FB7C74FC7}" srcId="{2181DBA0-E373-465C-966E-8BF6DC093A0E}" destId="{343E506F-1CAF-477A-A9EB-0929B7ACA21A}" srcOrd="2" destOrd="0" parTransId="{D62E5F5B-D6A4-4F88-B5AD-1C5644A9F2D7}" sibTransId="{4F3A8275-6E94-4687-AD5B-7CEAE2B6F71C}"/>
    <dgm:cxn modelId="{36F4646F-3EE4-4E65-9AA7-4E3DF07CC7D3}" type="presOf" srcId="{2181DBA0-E373-465C-966E-8BF6DC093A0E}" destId="{19BBF066-CA29-4384-8D10-3E74A92F81A3}" srcOrd="0" destOrd="0" presId="urn:microsoft.com/office/officeart/2005/8/layout/default"/>
    <dgm:cxn modelId="{2F94DFAC-D5E1-417B-9BF7-EF19C64AE6A2}" srcId="{2181DBA0-E373-465C-966E-8BF6DC093A0E}" destId="{A0817BC0-BA40-42CC-8C26-66BA09ACA565}" srcOrd="1" destOrd="0" parTransId="{91848269-0050-4FA3-93EC-2DBFBF1F0E8D}" sibTransId="{DD433E8E-8A2E-4BA3-A61B-F04DB70C9B8B}"/>
    <dgm:cxn modelId="{6B293BD2-2009-46FF-8F5C-5FF08861298A}" srcId="{2181DBA0-E373-465C-966E-8BF6DC093A0E}" destId="{2C1AC75C-57FA-42E1-B60F-5057B53F0404}" srcOrd="0" destOrd="0" parTransId="{5C901C56-AE49-4161-8BA8-164579319198}" sibTransId="{7917B4B0-8BB7-45A5-A126-A5809B61E3FA}"/>
    <dgm:cxn modelId="{F70582F0-59BD-444A-8A2D-9DBF80C7780E}" type="presOf" srcId="{A0817BC0-BA40-42CC-8C26-66BA09ACA565}" destId="{AD60E392-BCFD-4B65-9E26-65B39F71CBAF}" srcOrd="0" destOrd="0" presId="urn:microsoft.com/office/officeart/2005/8/layout/default"/>
    <dgm:cxn modelId="{E8D533F4-4DA9-44C8-AA71-9C8A03EFDB4E}" type="presOf" srcId="{2C1AC75C-57FA-42E1-B60F-5057B53F0404}" destId="{A5584F67-15A0-44E2-889A-135706470D1F}" srcOrd="0" destOrd="0" presId="urn:microsoft.com/office/officeart/2005/8/layout/default"/>
    <dgm:cxn modelId="{C9FC5619-9B19-42BD-B0AD-57F12BE9E669}" type="presParOf" srcId="{19BBF066-CA29-4384-8D10-3E74A92F81A3}" destId="{A5584F67-15A0-44E2-889A-135706470D1F}" srcOrd="0" destOrd="0" presId="urn:microsoft.com/office/officeart/2005/8/layout/default"/>
    <dgm:cxn modelId="{E84A3A6E-D2C6-49C6-A9F8-30172FF95C1A}" type="presParOf" srcId="{19BBF066-CA29-4384-8D10-3E74A92F81A3}" destId="{9B8C4B21-14AC-4D3F-95F3-C5E0422C809A}" srcOrd="1" destOrd="0" presId="urn:microsoft.com/office/officeart/2005/8/layout/default"/>
    <dgm:cxn modelId="{50B3AC7F-55F6-4DD0-B8F9-58D88201124E}" type="presParOf" srcId="{19BBF066-CA29-4384-8D10-3E74A92F81A3}" destId="{AD60E392-BCFD-4B65-9E26-65B39F71CBAF}" srcOrd="2" destOrd="0" presId="urn:microsoft.com/office/officeart/2005/8/layout/default"/>
    <dgm:cxn modelId="{4E37CA96-33DC-49C2-A211-410BE24BB656}" type="presParOf" srcId="{19BBF066-CA29-4384-8D10-3E74A92F81A3}" destId="{BAD0B08E-830D-4F9E-8207-59D86E2B4929}" srcOrd="3" destOrd="0" presId="urn:microsoft.com/office/officeart/2005/8/layout/default"/>
    <dgm:cxn modelId="{5CD3F827-EB14-4E87-9B5F-BAB1142A6278}" type="presParOf" srcId="{19BBF066-CA29-4384-8D10-3E74A92F81A3}" destId="{42094A53-91DA-4C80-8395-E8026F7ED08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741C69-AE79-4EF9-8EA1-A06931621A0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C3F7275-60A0-46BD-ABE5-02293AC53F4A}">
      <dgm:prSet custT="1"/>
      <dgm:spPr/>
      <dgm:t>
        <a:bodyPr/>
        <a:lstStyle/>
        <a:p>
          <a:pPr>
            <a:lnSpc>
              <a:spcPct val="100000"/>
            </a:lnSpc>
            <a:defRPr cap="all"/>
          </a:pPr>
          <a:r>
            <a:rPr lang="en-US" sz="2000" dirty="0">
              <a:solidFill>
                <a:schemeClr val="tx1"/>
              </a:solidFill>
            </a:rPr>
            <a:t>presented to a Board of Installed Masters</a:t>
          </a:r>
          <a:r>
            <a:rPr lang="en-US" sz="1200" dirty="0"/>
            <a:t>.</a:t>
          </a:r>
        </a:p>
      </dgm:t>
    </dgm:pt>
    <dgm:pt modelId="{ACC6B9EF-BA88-41A5-93B2-859DBC1040BA}" type="parTrans" cxnId="{EC72E6D0-DC9A-43E2-B71E-55D3339671E1}">
      <dgm:prSet/>
      <dgm:spPr/>
      <dgm:t>
        <a:bodyPr/>
        <a:lstStyle/>
        <a:p>
          <a:endParaRPr lang="en-US"/>
        </a:p>
      </dgm:t>
    </dgm:pt>
    <dgm:pt modelId="{2FAB85BF-1503-43E8-8E51-FECBC898C13B}" type="sibTrans" cxnId="{EC72E6D0-DC9A-43E2-B71E-55D3339671E1}">
      <dgm:prSet/>
      <dgm:spPr/>
      <dgm:t>
        <a:bodyPr/>
        <a:lstStyle/>
        <a:p>
          <a:endParaRPr lang="en-US"/>
        </a:p>
      </dgm:t>
    </dgm:pt>
    <dgm:pt modelId="{C7A18F9F-93F4-47E5-9CF4-BADAD4EB33AD}">
      <dgm:prSet custT="1"/>
      <dgm:spPr/>
      <dgm:t>
        <a:bodyPr/>
        <a:lstStyle/>
        <a:p>
          <a:pPr>
            <a:lnSpc>
              <a:spcPct val="100000"/>
            </a:lnSpc>
            <a:defRPr cap="all"/>
          </a:pPr>
          <a:r>
            <a:rPr lang="en-US" sz="2000" dirty="0">
              <a:solidFill>
                <a:schemeClr val="tx1"/>
              </a:solidFill>
            </a:rPr>
            <a:t> </a:t>
          </a:r>
          <a:r>
            <a:rPr lang="en-US" sz="1000" dirty="0">
              <a:solidFill>
                <a:schemeClr val="tx1"/>
              </a:solidFill>
            </a:rPr>
            <a:t>benefit of Installation by predecessor</a:t>
          </a:r>
          <a:r>
            <a:rPr lang="en-US" sz="1900" dirty="0"/>
            <a:t>.</a:t>
          </a:r>
        </a:p>
      </dgm:t>
    </dgm:pt>
    <dgm:pt modelId="{FBE8E915-2983-401A-BB3B-6129E8494B81}" type="parTrans" cxnId="{E3847D7B-445D-48B8-8C11-CFDD07BDABFB}">
      <dgm:prSet/>
      <dgm:spPr/>
      <dgm:t>
        <a:bodyPr/>
        <a:lstStyle/>
        <a:p>
          <a:endParaRPr lang="en-US"/>
        </a:p>
      </dgm:t>
    </dgm:pt>
    <dgm:pt modelId="{DF81CAEF-A387-4BB4-8D32-A482E958F985}" type="sibTrans" cxnId="{E3847D7B-445D-48B8-8C11-CFDD07BDABFB}">
      <dgm:prSet/>
      <dgm:spPr/>
      <dgm:t>
        <a:bodyPr/>
        <a:lstStyle/>
        <a:p>
          <a:endParaRPr lang="en-US"/>
        </a:p>
      </dgm:t>
    </dgm:pt>
    <dgm:pt modelId="{76AF95D3-437D-49D9-8FA3-4832B647EDE0}">
      <dgm:prSet custT="1"/>
      <dgm:spPr/>
      <dgm:t>
        <a:bodyPr/>
        <a:lstStyle/>
        <a:p>
          <a:pPr>
            <a:lnSpc>
              <a:spcPct val="100000"/>
            </a:lnSpc>
            <a:defRPr cap="all"/>
          </a:pPr>
          <a:r>
            <a:rPr lang="en-US" sz="1000" dirty="0">
              <a:solidFill>
                <a:schemeClr val="tx1"/>
              </a:solidFill>
            </a:rPr>
            <a:t>Placed into the Chair of King Solomon</a:t>
          </a:r>
          <a:r>
            <a:rPr lang="en-US" sz="2600" dirty="0"/>
            <a:t>.</a:t>
          </a:r>
        </a:p>
      </dgm:t>
    </dgm:pt>
    <dgm:pt modelId="{70FFA847-5A2D-4B24-A58C-5A8094821914}" type="parTrans" cxnId="{DF2847B5-E09C-493C-A991-1B95B42E07E6}">
      <dgm:prSet/>
      <dgm:spPr/>
      <dgm:t>
        <a:bodyPr/>
        <a:lstStyle/>
        <a:p>
          <a:endParaRPr lang="en-US"/>
        </a:p>
      </dgm:t>
    </dgm:pt>
    <dgm:pt modelId="{6022B1B8-FABE-4BE9-B341-0C78443D6E0A}" type="sibTrans" cxnId="{DF2847B5-E09C-493C-A991-1B95B42E07E6}">
      <dgm:prSet/>
      <dgm:spPr/>
      <dgm:t>
        <a:bodyPr/>
        <a:lstStyle/>
        <a:p>
          <a:endParaRPr lang="en-US"/>
        </a:p>
      </dgm:t>
    </dgm:pt>
    <dgm:pt modelId="{B63CAFF8-A389-47EF-A90D-543589729FA7}">
      <dgm:prSet custT="1"/>
      <dgm:spPr/>
      <dgm:t>
        <a:bodyPr/>
        <a:lstStyle/>
        <a:p>
          <a:pPr>
            <a:lnSpc>
              <a:spcPct val="100000"/>
            </a:lnSpc>
            <a:defRPr cap="all"/>
          </a:pPr>
          <a:r>
            <a:rPr lang="en-US" sz="1000" b="1" dirty="0">
              <a:solidFill>
                <a:schemeClr val="tx1"/>
              </a:solidFill>
            </a:rPr>
            <a:t>HIGHEST HONOUR</a:t>
          </a:r>
          <a:endParaRPr lang="en-US" sz="1000" dirty="0">
            <a:solidFill>
              <a:schemeClr val="tx1"/>
            </a:solidFill>
          </a:endParaRPr>
        </a:p>
      </dgm:t>
    </dgm:pt>
    <dgm:pt modelId="{F96F8F5A-DFBC-4DC9-8B84-AB3EEE8AD8C7}" type="parTrans" cxnId="{BF284253-28E0-4D2D-9040-D593C342D86F}">
      <dgm:prSet/>
      <dgm:spPr/>
      <dgm:t>
        <a:bodyPr/>
        <a:lstStyle/>
        <a:p>
          <a:endParaRPr lang="en-US"/>
        </a:p>
      </dgm:t>
    </dgm:pt>
    <dgm:pt modelId="{C1150B88-0AE0-4CE8-B9CF-29D313E0B21C}" type="sibTrans" cxnId="{BF284253-28E0-4D2D-9040-D593C342D86F}">
      <dgm:prSet/>
      <dgm:spPr/>
      <dgm:t>
        <a:bodyPr/>
        <a:lstStyle/>
        <a:p>
          <a:endParaRPr lang="en-US"/>
        </a:p>
      </dgm:t>
    </dgm:pt>
    <dgm:pt modelId="{ADC2B395-A95D-4916-BF66-38E6609CCF28}" type="pres">
      <dgm:prSet presAssocID="{57741C69-AE79-4EF9-8EA1-A06931621A01}" presName="root" presStyleCnt="0">
        <dgm:presLayoutVars>
          <dgm:dir/>
          <dgm:resizeHandles val="exact"/>
        </dgm:presLayoutVars>
      </dgm:prSet>
      <dgm:spPr/>
    </dgm:pt>
    <dgm:pt modelId="{4A4E9D08-A3C2-42A4-AC75-8931C282F1F0}" type="pres">
      <dgm:prSet presAssocID="{4C3F7275-60A0-46BD-ABE5-02293AC53F4A}" presName="compNode" presStyleCnt="0"/>
      <dgm:spPr/>
    </dgm:pt>
    <dgm:pt modelId="{470FF46F-A6D2-45D1-9EE2-8960357CFF85}" type="pres">
      <dgm:prSet presAssocID="{4C3F7275-60A0-46BD-ABE5-02293AC53F4A}" presName="iconBgRect" presStyleLbl="bgShp" presStyleIdx="0" presStyleCnt="4" custScaleX="187073" custScaleY="201468" custLinFactNeighborX="1914" custLinFactNeighborY="-47861"/>
      <dgm:spPr/>
    </dgm:pt>
    <dgm:pt modelId="{12861762-B627-44D9-8483-60CEC57B7EF7}" type="pres">
      <dgm:prSet presAssocID="{4C3F7275-60A0-46BD-ABE5-02293AC53F4A}" presName="iconRect" presStyleLbl="node1" presStyleIdx="0" presStyleCnt="4" custScaleX="225222" custScaleY="211673" custLinFactNeighborX="3337" custLinFactNeighborY="-7340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struction Worker"/>
        </a:ext>
      </dgm:extLst>
    </dgm:pt>
    <dgm:pt modelId="{7B7EB633-D2CB-45BE-B6BB-0917F1FF480B}" type="pres">
      <dgm:prSet presAssocID="{4C3F7275-60A0-46BD-ABE5-02293AC53F4A}" presName="spaceRect" presStyleCnt="0"/>
      <dgm:spPr/>
    </dgm:pt>
    <dgm:pt modelId="{107AB834-68E1-4830-BBA0-3181C73B0E76}" type="pres">
      <dgm:prSet presAssocID="{4C3F7275-60A0-46BD-ABE5-02293AC53F4A}" presName="textRect" presStyleLbl="revTx" presStyleIdx="0" presStyleCnt="4" custScaleY="25313" custLinFactNeighborX="-1168" custLinFactNeighborY="-34866">
        <dgm:presLayoutVars>
          <dgm:chMax val="1"/>
          <dgm:chPref val="1"/>
        </dgm:presLayoutVars>
      </dgm:prSet>
      <dgm:spPr/>
    </dgm:pt>
    <dgm:pt modelId="{2E0EF236-84E1-4845-8D40-CEFA707B0B85}" type="pres">
      <dgm:prSet presAssocID="{2FAB85BF-1503-43E8-8E51-FECBC898C13B}" presName="sibTrans" presStyleCnt="0"/>
      <dgm:spPr/>
    </dgm:pt>
    <dgm:pt modelId="{135C869B-BF75-4B43-BF66-A0F075E68DB5}" type="pres">
      <dgm:prSet presAssocID="{C7A18F9F-93F4-47E5-9CF4-BADAD4EB33AD}" presName="compNode" presStyleCnt="0"/>
      <dgm:spPr/>
    </dgm:pt>
    <dgm:pt modelId="{FA50B688-0331-4A1B-8F21-C7D9ED87C43D}" type="pres">
      <dgm:prSet presAssocID="{C7A18F9F-93F4-47E5-9CF4-BADAD4EB33AD}" presName="iconBgRect" presStyleLbl="bgShp" presStyleIdx="1" presStyleCnt="4" custScaleX="131142" custScaleY="103058"/>
      <dgm:spPr>
        <a:solidFill>
          <a:schemeClr val="accent1">
            <a:lumMod val="75000"/>
          </a:schemeClr>
        </a:solidFill>
      </dgm:spPr>
    </dgm:pt>
    <dgm:pt modelId="{949C2E4C-A0C3-473C-B5C8-95B57F740DD0}" type="pres">
      <dgm:prSet presAssocID="{C7A18F9F-93F4-47E5-9CF4-BADAD4EB33AD}" presName="iconRect" presStyleLbl="node1" presStyleIdx="1" presStyleCnt="4" custScaleX="145146" custScaleY="10508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dozer"/>
        </a:ext>
      </dgm:extLst>
    </dgm:pt>
    <dgm:pt modelId="{4FEEF465-5494-4778-B6A2-83510FF21B28}" type="pres">
      <dgm:prSet presAssocID="{C7A18F9F-93F4-47E5-9CF4-BADAD4EB33AD}" presName="spaceRect" presStyleCnt="0"/>
      <dgm:spPr/>
    </dgm:pt>
    <dgm:pt modelId="{3969D4EB-D4BF-49C8-AA8F-3D6AB38B49CB}" type="pres">
      <dgm:prSet presAssocID="{C7A18F9F-93F4-47E5-9CF4-BADAD4EB33AD}" presName="textRect" presStyleLbl="revTx" presStyleIdx="1" presStyleCnt="4">
        <dgm:presLayoutVars>
          <dgm:chMax val="1"/>
          <dgm:chPref val="1"/>
        </dgm:presLayoutVars>
      </dgm:prSet>
      <dgm:spPr/>
    </dgm:pt>
    <dgm:pt modelId="{39849655-4576-4E48-B3CF-1F2939E981B4}" type="pres">
      <dgm:prSet presAssocID="{DF81CAEF-A387-4BB4-8D32-A482E958F985}" presName="sibTrans" presStyleCnt="0"/>
      <dgm:spPr/>
    </dgm:pt>
    <dgm:pt modelId="{DD9D6C82-FECD-4607-AC89-79553824D665}" type="pres">
      <dgm:prSet presAssocID="{76AF95D3-437D-49D9-8FA3-4832B647EDE0}" presName="compNode" presStyleCnt="0"/>
      <dgm:spPr/>
    </dgm:pt>
    <dgm:pt modelId="{6AD32130-631A-42C0-BD7D-3D4F7F40B860}" type="pres">
      <dgm:prSet presAssocID="{76AF95D3-437D-49D9-8FA3-4832B647EDE0}" presName="iconBgRect" presStyleLbl="bgShp" presStyleIdx="2" presStyleCnt="4" custScaleX="116263" custScaleY="98913"/>
      <dgm:spPr>
        <a:solidFill>
          <a:schemeClr val="accent1">
            <a:lumMod val="75000"/>
          </a:schemeClr>
        </a:solidFill>
        <a:ln>
          <a:solidFill>
            <a:schemeClr val="accent1"/>
          </a:solidFill>
        </a:ln>
      </dgm:spPr>
    </dgm:pt>
    <dgm:pt modelId="{7DFC1D44-93F5-4238-B52B-B8FFD04C061A}" type="pres">
      <dgm:prSet presAssocID="{76AF95D3-437D-49D9-8FA3-4832B647EDE0}" presName="iconRect" presStyleLbl="node1" presStyleIdx="2" presStyleCnt="4" custScaleX="147714" custScaleY="10147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own"/>
        </a:ext>
      </dgm:extLst>
    </dgm:pt>
    <dgm:pt modelId="{83097668-9139-437E-99B5-200435732935}" type="pres">
      <dgm:prSet presAssocID="{76AF95D3-437D-49D9-8FA3-4832B647EDE0}" presName="spaceRect" presStyleCnt="0"/>
      <dgm:spPr/>
    </dgm:pt>
    <dgm:pt modelId="{81EF170A-32EA-4170-ACAE-0A8A28D292F5}" type="pres">
      <dgm:prSet presAssocID="{76AF95D3-437D-49D9-8FA3-4832B647EDE0}" presName="textRect" presStyleLbl="revTx" presStyleIdx="2" presStyleCnt="4" custLinFactY="100000" custLinFactNeighborX="1168" custLinFactNeighborY="103528">
        <dgm:presLayoutVars>
          <dgm:chMax val="1"/>
          <dgm:chPref val="1"/>
        </dgm:presLayoutVars>
      </dgm:prSet>
      <dgm:spPr/>
    </dgm:pt>
    <dgm:pt modelId="{78883277-6260-40C9-A26B-7599C69EA985}" type="pres">
      <dgm:prSet presAssocID="{6022B1B8-FABE-4BE9-B341-0C78443D6E0A}" presName="sibTrans" presStyleCnt="0"/>
      <dgm:spPr/>
    </dgm:pt>
    <dgm:pt modelId="{7681803F-737B-4719-BEFA-66FD12073972}" type="pres">
      <dgm:prSet presAssocID="{B63CAFF8-A389-47EF-A90D-543589729FA7}" presName="compNode" presStyleCnt="0"/>
      <dgm:spPr/>
    </dgm:pt>
    <dgm:pt modelId="{586E5E8A-B5D7-41D6-A9B6-C26DC58CE291}" type="pres">
      <dgm:prSet presAssocID="{B63CAFF8-A389-47EF-A90D-543589729FA7}" presName="iconBgRect" presStyleLbl="bgShp" presStyleIdx="3" presStyleCnt="4" custScaleX="132083" custScaleY="110703" custLinFactNeighborX="2872"/>
      <dgm:spPr>
        <a:solidFill>
          <a:schemeClr val="accent1">
            <a:lumMod val="75000"/>
          </a:schemeClr>
        </a:solidFill>
      </dgm:spPr>
    </dgm:pt>
    <dgm:pt modelId="{569F80E2-F166-4C75-9EEE-25F3FAA36622}" type="pres">
      <dgm:prSet presAssocID="{B63CAFF8-A389-47EF-A90D-543589729FA7}" presName="iconRect" presStyleLbl="node1" presStyleIdx="3" presStyleCnt="4" custScaleX="216856" custScaleY="11175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EDAD4508-C8AD-4F05-B675-F2FFF46D0FDD}" type="pres">
      <dgm:prSet presAssocID="{B63CAFF8-A389-47EF-A90D-543589729FA7}" presName="spaceRect" presStyleCnt="0"/>
      <dgm:spPr/>
    </dgm:pt>
    <dgm:pt modelId="{64ACB41F-7789-4F59-A7F3-A7E5C6EDA7E2}" type="pres">
      <dgm:prSet presAssocID="{B63CAFF8-A389-47EF-A90D-543589729FA7}" presName="textRect" presStyleLbl="revTx" presStyleIdx="3" presStyleCnt="4" custFlipVert="0" custScaleY="261391" custLinFactY="122254" custLinFactNeighborX="1168" custLinFactNeighborY="200000">
        <dgm:presLayoutVars>
          <dgm:chMax val="1"/>
          <dgm:chPref val="1"/>
        </dgm:presLayoutVars>
      </dgm:prSet>
      <dgm:spPr/>
    </dgm:pt>
  </dgm:ptLst>
  <dgm:cxnLst>
    <dgm:cxn modelId="{A4A52B3C-F3D4-4A13-AA6E-3A36B1A9C8DB}" type="presOf" srcId="{C7A18F9F-93F4-47E5-9CF4-BADAD4EB33AD}" destId="{3969D4EB-D4BF-49C8-AA8F-3D6AB38B49CB}" srcOrd="0" destOrd="0" presId="urn:microsoft.com/office/officeart/2018/5/layout/IconCircleLabelList"/>
    <dgm:cxn modelId="{EEB37F4E-40B1-4D96-A409-64D56A7E418F}" type="presOf" srcId="{57741C69-AE79-4EF9-8EA1-A06931621A01}" destId="{ADC2B395-A95D-4916-BF66-38E6609CCF28}" srcOrd="0" destOrd="0" presId="urn:microsoft.com/office/officeart/2018/5/layout/IconCircleLabelList"/>
    <dgm:cxn modelId="{BF284253-28E0-4D2D-9040-D593C342D86F}" srcId="{57741C69-AE79-4EF9-8EA1-A06931621A01}" destId="{B63CAFF8-A389-47EF-A90D-543589729FA7}" srcOrd="3" destOrd="0" parTransId="{F96F8F5A-DFBC-4DC9-8B84-AB3EEE8AD8C7}" sibTransId="{C1150B88-0AE0-4CE8-B9CF-29D313E0B21C}"/>
    <dgm:cxn modelId="{E3847D7B-445D-48B8-8C11-CFDD07BDABFB}" srcId="{57741C69-AE79-4EF9-8EA1-A06931621A01}" destId="{C7A18F9F-93F4-47E5-9CF4-BADAD4EB33AD}" srcOrd="1" destOrd="0" parTransId="{FBE8E915-2983-401A-BB3B-6129E8494B81}" sibTransId="{DF81CAEF-A387-4BB4-8D32-A482E958F985}"/>
    <dgm:cxn modelId="{F496E48E-9566-49AC-8753-08AB5C501E9E}" type="presOf" srcId="{B63CAFF8-A389-47EF-A90D-543589729FA7}" destId="{64ACB41F-7789-4F59-A7F3-A7E5C6EDA7E2}" srcOrd="0" destOrd="0" presId="urn:microsoft.com/office/officeart/2018/5/layout/IconCircleLabelList"/>
    <dgm:cxn modelId="{3ADEAA90-2AC8-4351-98AA-F38269913B4D}" type="presOf" srcId="{4C3F7275-60A0-46BD-ABE5-02293AC53F4A}" destId="{107AB834-68E1-4830-BBA0-3181C73B0E76}" srcOrd="0" destOrd="0" presId="urn:microsoft.com/office/officeart/2018/5/layout/IconCircleLabelList"/>
    <dgm:cxn modelId="{B846BB90-7EDD-4ED1-8EFE-20FEDDB9ED07}" type="presOf" srcId="{76AF95D3-437D-49D9-8FA3-4832B647EDE0}" destId="{81EF170A-32EA-4170-ACAE-0A8A28D292F5}" srcOrd="0" destOrd="0" presId="urn:microsoft.com/office/officeart/2018/5/layout/IconCircleLabelList"/>
    <dgm:cxn modelId="{DF2847B5-E09C-493C-A991-1B95B42E07E6}" srcId="{57741C69-AE79-4EF9-8EA1-A06931621A01}" destId="{76AF95D3-437D-49D9-8FA3-4832B647EDE0}" srcOrd="2" destOrd="0" parTransId="{70FFA847-5A2D-4B24-A58C-5A8094821914}" sibTransId="{6022B1B8-FABE-4BE9-B341-0C78443D6E0A}"/>
    <dgm:cxn modelId="{EC72E6D0-DC9A-43E2-B71E-55D3339671E1}" srcId="{57741C69-AE79-4EF9-8EA1-A06931621A01}" destId="{4C3F7275-60A0-46BD-ABE5-02293AC53F4A}" srcOrd="0" destOrd="0" parTransId="{ACC6B9EF-BA88-41A5-93B2-859DBC1040BA}" sibTransId="{2FAB85BF-1503-43E8-8E51-FECBC898C13B}"/>
    <dgm:cxn modelId="{0C2DDC95-33A6-4819-9B1F-4E1EF27C4553}" type="presParOf" srcId="{ADC2B395-A95D-4916-BF66-38E6609CCF28}" destId="{4A4E9D08-A3C2-42A4-AC75-8931C282F1F0}" srcOrd="0" destOrd="0" presId="urn:microsoft.com/office/officeart/2018/5/layout/IconCircleLabelList"/>
    <dgm:cxn modelId="{37BBC627-920A-414A-88E9-B7706D22B501}" type="presParOf" srcId="{4A4E9D08-A3C2-42A4-AC75-8931C282F1F0}" destId="{470FF46F-A6D2-45D1-9EE2-8960357CFF85}" srcOrd="0" destOrd="0" presId="urn:microsoft.com/office/officeart/2018/5/layout/IconCircleLabelList"/>
    <dgm:cxn modelId="{16BD1C77-D9C6-4DAD-98E9-FD882FFE06EC}" type="presParOf" srcId="{4A4E9D08-A3C2-42A4-AC75-8931C282F1F0}" destId="{12861762-B627-44D9-8483-60CEC57B7EF7}" srcOrd="1" destOrd="0" presId="urn:microsoft.com/office/officeart/2018/5/layout/IconCircleLabelList"/>
    <dgm:cxn modelId="{A3D361E9-CC83-4971-BAD7-324A22A3B546}" type="presParOf" srcId="{4A4E9D08-A3C2-42A4-AC75-8931C282F1F0}" destId="{7B7EB633-D2CB-45BE-B6BB-0917F1FF480B}" srcOrd="2" destOrd="0" presId="urn:microsoft.com/office/officeart/2018/5/layout/IconCircleLabelList"/>
    <dgm:cxn modelId="{7E60585B-F6E0-4CAD-B053-769D8D94498C}" type="presParOf" srcId="{4A4E9D08-A3C2-42A4-AC75-8931C282F1F0}" destId="{107AB834-68E1-4830-BBA0-3181C73B0E76}" srcOrd="3" destOrd="0" presId="urn:microsoft.com/office/officeart/2018/5/layout/IconCircleLabelList"/>
    <dgm:cxn modelId="{4305DE25-C5C5-4E1D-8D3B-17ACB9FEFAA0}" type="presParOf" srcId="{ADC2B395-A95D-4916-BF66-38E6609CCF28}" destId="{2E0EF236-84E1-4845-8D40-CEFA707B0B85}" srcOrd="1" destOrd="0" presId="urn:microsoft.com/office/officeart/2018/5/layout/IconCircleLabelList"/>
    <dgm:cxn modelId="{05745BBA-B29A-431F-9CC9-D80EDB610C37}" type="presParOf" srcId="{ADC2B395-A95D-4916-BF66-38E6609CCF28}" destId="{135C869B-BF75-4B43-BF66-A0F075E68DB5}" srcOrd="2" destOrd="0" presId="urn:microsoft.com/office/officeart/2018/5/layout/IconCircleLabelList"/>
    <dgm:cxn modelId="{6989FF6C-D2B0-438F-98CE-6E90B14529DC}" type="presParOf" srcId="{135C869B-BF75-4B43-BF66-A0F075E68DB5}" destId="{FA50B688-0331-4A1B-8F21-C7D9ED87C43D}" srcOrd="0" destOrd="0" presId="urn:microsoft.com/office/officeart/2018/5/layout/IconCircleLabelList"/>
    <dgm:cxn modelId="{1438612F-39BD-4F83-BBAA-FF834BB274B0}" type="presParOf" srcId="{135C869B-BF75-4B43-BF66-A0F075E68DB5}" destId="{949C2E4C-A0C3-473C-B5C8-95B57F740DD0}" srcOrd="1" destOrd="0" presId="urn:microsoft.com/office/officeart/2018/5/layout/IconCircleLabelList"/>
    <dgm:cxn modelId="{9BE8956A-57C7-493B-9A62-7DD45105A985}" type="presParOf" srcId="{135C869B-BF75-4B43-BF66-A0F075E68DB5}" destId="{4FEEF465-5494-4778-B6A2-83510FF21B28}" srcOrd="2" destOrd="0" presId="urn:microsoft.com/office/officeart/2018/5/layout/IconCircleLabelList"/>
    <dgm:cxn modelId="{0711253F-8B40-4422-9BCB-83AE7985B6A6}" type="presParOf" srcId="{135C869B-BF75-4B43-BF66-A0F075E68DB5}" destId="{3969D4EB-D4BF-49C8-AA8F-3D6AB38B49CB}" srcOrd="3" destOrd="0" presId="urn:microsoft.com/office/officeart/2018/5/layout/IconCircleLabelList"/>
    <dgm:cxn modelId="{F3C50CB3-A8F1-4FC5-BA8D-47AC71C6F74B}" type="presParOf" srcId="{ADC2B395-A95D-4916-BF66-38E6609CCF28}" destId="{39849655-4576-4E48-B3CF-1F2939E981B4}" srcOrd="3" destOrd="0" presId="urn:microsoft.com/office/officeart/2018/5/layout/IconCircleLabelList"/>
    <dgm:cxn modelId="{AD927BFA-267A-4709-A177-5053D58823FD}" type="presParOf" srcId="{ADC2B395-A95D-4916-BF66-38E6609CCF28}" destId="{DD9D6C82-FECD-4607-AC89-79553824D665}" srcOrd="4" destOrd="0" presId="urn:microsoft.com/office/officeart/2018/5/layout/IconCircleLabelList"/>
    <dgm:cxn modelId="{3B883BD4-5280-412E-9593-E1DCF9B9326D}" type="presParOf" srcId="{DD9D6C82-FECD-4607-AC89-79553824D665}" destId="{6AD32130-631A-42C0-BD7D-3D4F7F40B860}" srcOrd="0" destOrd="0" presId="urn:microsoft.com/office/officeart/2018/5/layout/IconCircleLabelList"/>
    <dgm:cxn modelId="{ED48BD69-0A85-47D3-BC9C-1D2549148701}" type="presParOf" srcId="{DD9D6C82-FECD-4607-AC89-79553824D665}" destId="{7DFC1D44-93F5-4238-B52B-B8FFD04C061A}" srcOrd="1" destOrd="0" presId="urn:microsoft.com/office/officeart/2018/5/layout/IconCircleLabelList"/>
    <dgm:cxn modelId="{28088DB3-7FAF-4FFC-89D2-AFD4761E7BFE}" type="presParOf" srcId="{DD9D6C82-FECD-4607-AC89-79553824D665}" destId="{83097668-9139-437E-99B5-200435732935}" srcOrd="2" destOrd="0" presId="urn:microsoft.com/office/officeart/2018/5/layout/IconCircleLabelList"/>
    <dgm:cxn modelId="{9433CAC6-B699-4624-8A72-C05B34454499}" type="presParOf" srcId="{DD9D6C82-FECD-4607-AC89-79553824D665}" destId="{81EF170A-32EA-4170-ACAE-0A8A28D292F5}" srcOrd="3" destOrd="0" presId="urn:microsoft.com/office/officeart/2018/5/layout/IconCircleLabelList"/>
    <dgm:cxn modelId="{0B0D985D-5AE3-41E9-AA04-C2411D9016D9}" type="presParOf" srcId="{ADC2B395-A95D-4916-BF66-38E6609CCF28}" destId="{78883277-6260-40C9-A26B-7599C69EA985}" srcOrd="5" destOrd="0" presId="urn:microsoft.com/office/officeart/2018/5/layout/IconCircleLabelList"/>
    <dgm:cxn modelId="{9B2E5231-133D-4F7E-BAC5-240E8950DB2B}" type="presParOf" srcId="{ADC2B395-A95D-4916-BF66-38E6609CCF28}" destId="{7681803F-737B-4719-BEFA-66FD12073972}" srcOrd="6" destOrd="0" presId="urn:microsoft.com/office/officeart/2018/5/layout/IconCircleLabelList"/>
    <dgm:cxn modelId="{B6D6F9A9-ADEA-428C-8890-004F039C9414}" type="presParOf" srcId="{7681803F-737B-4719-BEFA-66FD12073972}" destId="{586E5E8A-B5D7-41D6-A9B6-C26DC58CE291}" srcOrd="0" destOrd="0" presId="urn:microsoft.com/office/officeart/2018/5/layout/IconCircleLabelList"/>
    <dgm:cxn modelId="{4AAA7FC0-7A3F-4D2C-B1EC-4757A14BDA8D}" type="presParOf" srcId="{7681803F-737B-4719-BEFA-66FD12073972}" destId="{569F80E2-F166-4C75-9EEE-25F3FAA36622}" srcOrd="1" destOrd="0" presId="urn:microsoft.com/office/officeart/2018/5/layout/IconCircleLabelList"/>
    <dgm:cxn modelId="{BA63922F-4122-4187-9E66-880E15AEAF59}" type="presParOf" srcId="{7681803F-737B-4719-BEFA-66FD12073972}" destId="{EDAD4508-C8AD-4F05-B675-F2FFF46D0FDD}" srcOrd="2" destOrd="0" presId="urn:microsoft.com/office/officeart/2018/5/layout/IconCircleLabelList"/>
    <dgm:cxn modelId="{53ECD98D-A12A-419F-B02A-36E837800A8E}" type="presParOf" srcId="{7681803F-737B-4719-BEFA-66FD12073972}" destId="{64ACB41F-7789-4F59-A7F3-A7E5C6EDA7E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741C69-AE79-4EF9-8EA1-A06931621A0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C3F7275-60A0-46BD-ABE5-02293AC53F4A}">
      <dgm:prSet custT="1"/>
      <dgm:spPr/>
      <dgm:t>
        <a:bodyPr/>
        <a:lstStyle/>
        <a:p>
          <a:pPr>
            <a:lnSpc>
              <a:spcPct val="100000"/>
            </a:lnSpc>
            <a:defRPr cap="all"/>
          </a:pPr>
          <a:r>
            <a:rPr lang="en-US" sz="1000" dirty="0">
              <a:solidFill>
                <a:schemeClr val="tx1"/>
              </a:solidFill>
            </a:rPr>
            <a:t>presented to a Board of Installed Masters</a:t>
          </a:r>
          <a:r>
            <a:rPr lang="en-US" sz="1000" dirty="0"/>
            <a:t>.</a:t>
          </a:r>
        </a:p>
      </dgm:t>
    </dgm:pt>
    <dgm:pt modelId="{ACC6B9EF-BA88-41A5-93B2-859DBC1040BA}" type="parTrans" cxnId="{EC72E6D0-DC9A-43E2-B71E-55D3339671E1}">
      <dgm:prSet/>
      <dgm:spPr/>
      <dgm:t>
        <a:bodyPr/>
        <a:lstStyle/>
        <a:p>
          <a:endParaRPr lang="en-US"/>
        </a:p>
      </dgm:t>
    </dgm:pt>
    <dgm:pt modelId="{2FAB85BF-1503-43E8-8E51-FECBC898C13B}" type="sibTrans" cxnId="{EC72E6D0-DC9A-43E2-B71E-55D3339671E1}">
      <dgm:prSet/>
      <dgm:spPr/>
      <dgm:t>
        <a:bodyPr/>
        <a:lstStyle/>
        <a:p>
          <a:endParaRPr lang="en-US"/>
        </a:p>
      </dgm:t>
    </dgm:pt>
    <dgm:pt modelId="{C7A18F9F-93F4-47E5-9CF4-BADAD4EB33AD}">
      <dgm:prSet custT="1"/>
      <dgm:spPr/>
      <dgm:t>
        <a:bodyPr/>
        <a:lstStyle/>
        <a:p>
          <a:pPr>
            <a:lnSpc>
              <a:spcPct val="100000"/>
            </a:lnSpc>
            <a:defRPr cap="all"/>
          </a:pPr>
          <a:r>
            <a:rPr lang="en-US" sz="2000" dirty="0">
              <a:solidFill>
                <a:schemeClr val="tx1"/>
              </a:solidFill>
            </a:rPr>
            <a:t> benefit of Installation by predecessor</a:t>
          </a:r>
          <a:r>
            <a:rPr lang="en-US" sz="1900" dirty="0"/>
            <a:t>.</a:t>
          </a:r>
        </a:p>
      </dgm:t>
    </dgm:pt>
    <dgm:pt modelId="{FBE8E915-2983-401A-BB3B-6129E8494B81}" type="parTrans" cxnId="{E3847D7B-445D-48B8-8C11-CFDD07BDABFB}">
      <dgm:prSet/>
      <dgm:spPr/>
      <dgm:t>
        <a:bodyPr/>
        <a:lstStyle/>
        <a:p>
          <a:endParaRPr lang="en-US"/>
        </a:p>
      </dgm:t>
    </dgm:pt>
    <dgm:pt modelId="{DF81CAEF-A387-4BB4-8D32-A482E958F985}" type="sibTrans" cxnId="{E3847D7B-445D-48B8-8C11-CFDD07BDABFB}">
      <dgm:prSet/>
      <dgm:spPr/>
      <dgm:t>
        <a:bodyPr/>
        <a:lstStyle/>
        <a:p>
          <a:endParaRPr lang="en-US"/>
        </a:p>
      </dgm:t>
    </dgm:pt>
    <dgm:pt modelId="{76AF95D3-437D-49D9-8FA3-4832B647EDE0}">
      <dgm:prSet custT="1"/>
      <dgm:spPr/>
      <dgm:t>
        <a:bodyPr/>
        <a:lstStyle/>
        <a:p>
          <a:pPr>
            <a:lnSpc>
              <a:spcPct val="100000"/>
            </a:lnSpc>
            <a:defRPr cap="all"/>
          </a:pPr>
          <a:r>
            <a:rPr lang="en-US" sz="1000" dirty="0">
              <a:solidFill>
                <a:schemeClr val="tx1"/>
              </a:solidFill>
            </a:rPr>
            <a:t>Placed into the Chair of King Solomon</a:t>
          </a:r>
          <a:r>
            <a:rPr lang="en-US" sz="1000" dirty="0"/>
            <a:t>.</a:t>
          </a:r>
        </a:p>
      </dgm:t>
    </dgm:pt>
    <dgm:pt modelId="{70FFA847-5A2D-4B24-A58C-5A8094821914}" type="parTrans" cxnId="{DF2847B5-E09C-493C-A991-1B95B42E07E6}">
      <dgm:prSet/>
      <dgm:spPr/>
      <dgm:t>
        <a:bodyPr/>
        <a:lstStyle/>
        <a:p>
          <a:endParaRPr lang="en-US"/>
        </a:p>
      </dgm:t>
    </dgm:pt>
    <dgm:pt modelId="{6022B1B8-FABE-4BE9-B341-0C78443D6E0A}" type="sibTrans" cxnId="{DF2847B5-E09C-493C-A991-1B95B42E07E6}">
      <dgm:prSet/>
      <dgm:spPr/>
      <dgm:t>
        <a:bodyPr/>
        <a:lstStyle/>
        <a:p>
          <a:endParaRPr lang="en-US"/>
        </a:p>
      </dgm:t>
    </dgm:pt>
    <dgm:pt modelId="{B63CAFF8-A389-47EF-A90D-543589729FA7}">
      <dgm:prSet custT="1"/>
      <dgm:spPr/>
      <dgm:t>
        <a:bodyPr/>
        <a:lstStyle/>
        <a:p>
          <a:pPr>
            <a:lnSpc>
              <a:spcPct val="100000"/>
            </a:lnSpc>
            <a:defRPr cap="all"/>
          </a:pPr>
          <a:r>
            <a:rPr lang="en-US" sz="1000" b="1" dirty="0">
              <a:solidFill>
                <a:schemeClr val="tx1"/>
              </a:solidFill>
            </a:rPr>
            <a:t>HIGHEST HONOUR</a:t>
          </a:r>
          <a:endParaRPr lang="en-US" sz="1000" dirty="0">
            <a:solidFill>
              <a:schemeClr val="tx1"/>
            </a:solidFill>
          </a:endParaRPr>
        </a:p>
      </dgm:t>
    </dgm:pt>
    <dgm:pt modelId="{F96F8F5A-DFBC-4DC9-8B84-AB3EEE8AD8C7}" type="parTrans" cxnId="{BF284253-28E0-4D2D-9040-D593C342D86F}">
      <dgm:prSet/>
      <dgm:spPr/>
      <dgm:t>
        <a:bodyPr/>
        <a:lstStyle/>
        <a:p>
          <a:endParaRPr lang="en-US"/>
        </a:p>
      </dgm:t>
    </dgm:pt>
    <dgm:pt modelId="{C1150B88-0AE0-4CE8-B9CF-29D313E0B21C}" type="sibTrans" cxnId="{BF284253-28E0-4D2D-9040-D593C342D86F}">
      <dgm:prSet/>
      <dgm:spPr/>
      <dgm:t>
        <a:bodyPr/>
        <a:lstStyle/>
        <a:p>
          <a:endParaRPr lang="en-US"/>
        </a:p>
      </dgm:t>
    </dgm:pt>
    <dgm:pt modelId="{ADC2B395-A95D-4916-BF66-38E6609CCF28}" type="pres">
      <dgm:prSet presAssocID="{57741C69-AE79-4EF9-8EA1-A06931621A01}" presName="root" presStyleCnt="0">
        <dgm:presLayoutVars>
          <dgm:dir/>
          <dgm:resizeHandles val="exact"/>
        </dgm:presLayoutVars>
      </dgm:prSet>
      <dgm:spPr/>
    </dgm:pt>
    <dgm:pt modelId="{4A4E9D08-A3C2-42A4-AC75-8931C282F1F0}" type="pres">
      <dgm:prSet presAssocID="{4C3F7275-60A0-46BD-ABE5-02293AC53F4A}" presName="compNode" presStyleCnt="0"/>
      <dgm:spPr/>
    </dgm:pt>
    <dgm:pt modelId="{470FF46F-A6D2-45D1-9EE2-8960357CFF85}" type="pres">
      <dgm:prSet presAssocID="{4C3F7275-60A0-46BD-ABE5-02293AC53F4A}" presName="iconBgRect" presStyleLbl="bgShp" presStyleIdx="0" presStyleCnt="4" custScaleX="108268" custScaleY="113490"/>
      <dgm:spPr>
        <a:solidFill>
          <a:schemeClr val="accent1">
            <a:lumMod val="75000"/>
          </a:schemeClr>
        </a:solidFill>
      </dgm:spPr>
    </dgm:pt>
    <dgm:pt modelId="{12861762-B627-44D9-8483-60CEC57B7EF7}" type="pres">
      <dgm:prSet presAssocID="{4C3F7275-60A0-46BD-ABE5-02293AC53F4A}" presName="iconRect" presStyleLbl="node1" presStyleIdx="0" presStyleCnt="4" custScaleX="138804" custScaleY="1567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struction Worker"/>
        </a:ext>
      </dgm:extLst>
    </dgm:pt>
    <dgm:pt modelId="{7B7EB633-D2CB-45BE-B6BB-0917F1FF480B}" type="pres">
      <dgm:prSet presAssocID="{4C3F7275-60A0-46BD-ABE5-02293AC53F4A}" presName="spaceRect" presStyleCnt="0"/>
      <dgm:spPr/>
    </dgm:pt>
    <dgm:pt modelId="{107AB834-68E1-4830-BBA0-3181C73B0E76}" type="pres">
      <dgm:prSet presAssocID="{4C3F7275-60A0-46BD-ABE5-02293AC53F4A}" presName="textRect" presStyleLbl="revTx" presStyleIdx="0" presStyleCnt="4">
        <dgm:presLayoutVars>
          <dgm:chMax val="1"/>
          <dgm:chPref val="1"/>
        </dgm:presLayoutVars>
      </dgm:prSet>
      <dgm:spPr/>
    </dgm:pt>
    <dgm:pt modelId="{2E0EF236-84E1-4845-8D40-CEFA707B0B85}" type="pres">
      <dgm:prSet presAssocID="{2FAB85BF-1503-43E8-8E51-FECBC898C13B}" presName="sibTrans" presStyleCnt="0"/>
      <dgm:spPr/>
    </dgm:pt>
    <dgm:pt modelId="{135C869B-BF75-4B43-BF66-A0F075E68DB5}" type="pres">
      <dgm:prSet presAssocID="{C7A18F9F-93F4-47E5-9CF4-BADAD4EB33AD}" presName="compNode" presStyleCnt="0"/>
      <dgm:spPr/>
    </dgm:pt>
    <dgm:pt modelId="{FA50B688-0331-4A1B-8F21-C7D9ED87C43D}" type="pres">
      <dgm:prSet presAssocID="{C7A18F9F-93F4-47E5-9CF4-BADAD4EB33AD}" presName="iconBgRect" presStyleLbl="bgShp" presStyleIdx="1" presStyleCnt="4" custScaleX="196064" custScaleY="221857"/>
      <dgm:spPr/>
    </dgm:pt>
    <dgm:pt modelId="{949C2E4C-A0C3-473C-B5C8-95B57F740DD0}" type="pres">
      <dgm:prSet presAssocID="{C7A18F9F-93F4-47E5-9CF4-BADAD4EB33AD}" presName="iconRect" presStyleLbl="node1" presStyleIdx="1" presStyleCnt="4" custScaleX="193741" custScaleY="14677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dozer"/>
        </a:ext>
      </dgm:extLst>
    </dgm:pt>
    <dgm:pt modelId="{4FEEF465-5494-4778-B6A2-83510FF21B28}" type="pres">
      <dgm:prSet presAssocID="{C7A18F9F-93F4-47E5-9CF4-BADAD4EB33AD}" presName="spaceRect" presStyleCnt="0"/>
      <dgm:spPr/>
    </dgm:pt>
    <dgm:pt modelId="{3969D4EB-D4BF-49C8-AA8F-3D6AB38B49CB}" type="pres">
      <dgm:prSet presAssocID="{C7A18F9F-93F4-47E5-9CF4-BADAD4EB33AD}" presName="textRect" presStyleLbl="revTx" presStyleIdx="1" presStyleCnt="4" custLinFactNeighborX="-1752" custLinFactNeighborY="24854">
        <dgm:presLayoutVars>
          <dgm:chMax val="1"/>
          <dgm:chPref val="1"/>
        </dgm:presLayoutVars>
      </dgm:prSet>
      <dgm:spPr/>
    </dgm:pt>
    <dgm:pt modelId="{39849655-4576-4E48-B3CF-1F2939E981B4}" type="pres">
      <dgm:prSet presAssocID="{DF81CAEF-A387-4BB4-8D32-A482E958F985}" presName="sibTrans" presStyleCnt="0"/>
      <dgm:spPr/>
    </dgm:pt>
    <dgm:pt modelId="{DD9D6C82-FECD-4607-AC89-79553824D665}" type="pres">
      <dgm:prSet presAssocID="{76AF95D3-437D-49D9-8FA3-4832B647EDE0}" presName="compNode" presStyleCnt="0"/>
      <dgm:spPr/>
    </dgm:pt>
    <dgm:pt modelId="{6AD32130-631A-42C0-BD7D-3D4F7F40B860}" type="pres">
      <dgm:prSet presAssocID="{76AF95D3-437D-49D9-8FA3-4832B647EDE0}" presName="iconBgRect" presStyleLbl="bgShp" presStyleIdx="2" presStyleCnt="4" custScaleX="92993" custScaleY="91053"/>
      <dgm:spPr>
        <a:solidFill>
          <a:schemeClr val="accent1">
            <a:lumMod val="75000"/>
          </a:schemeClr>
        </a:solidFill>
      </dgm:spPr>
    </dgm:pt>
    <dgm:pt modelId="{7DFC1D44-93F5-4238-B52B-B8FFD04C061A}" type="pres">
      <dgm:prSet presAssocID="{76AF95D3-437D-49D9-8FA3-4832B647EDE0}" presName="iconRect" presStyleLbl="node1" presStyleIdx="2" presStyleCnt="4" custScaleX="148728" custScaleY="9313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own"/>
        </a:ext>
      </dgm:extLst>
    </dgm:pt>
    <dgm:pt modelId="{83097668-9139-437E-99B5-200435732935}" type="pres">
      <dgm:prSet presAssocID="{76AF95D3-437D-49D9-8FA3-4832B647EDE0}" presName="spaceRect" presStyleCnt="0"/>
      <dgm:spPr/>
    </dgm:pt>
    <dgm:pt modelId="{81EF170A-32EA-4170-ACAE-0A8A28D292F5}" type="pres">
      <dgm:prSet presAssocID="{76AF95D3-437D-49D9-8FA3-4832B647EDE0}" presName="textRect" presStyleLbl="revTx" presStyleIdx="2" presStyleCnt="4">
        <dgm:presLayoutVars>
          <dgm:chMax val="1"/>
          <dgm:chPref val="1"/>
        </dgm:presLayoutVars>
      </dgm:prSet>
      <dgm:spPr/>
    </dgm:pt>
    <dgm:pt modelId="{78883277-6260-40C9-A26B-7599C69EA985}" type="pres">
      <dgm:prSet presAssocID="{6022B1B8-FABE-4BE9-B341-0C78443D6E0A}" presName="sibTrans" presStyleCnt="0"/>
      <dgm:spPr/>
    </dgm:pt>
    <dgm:pt modelId="{7681803F-737B-4719-BEFA-66FD12073972}" type="pres">
      <dgm:prSet presAssocID="{B63CAFF8-A389-47EF-A90D-543589729FA7}" presName="compNode" presStyleCnt="0"/>
      <dgm:spPr/>
    </dgm:pt>
    <dgm:pt modelId="{586E5E8A-B5D7-41D6-A9B6-C26DC58CE291}" type="pres">
      <dgm:prSet presAssocID="{B63CAFF8-A389-47EF-A90D-543589729FA7}" presName="iconBgRect" presStyleLbl="bgShp" presStyleIdx="3" presStyleCnt="4" custScaleX="128836" custScaleY="89274"/>
      <dgm:spPr>
        <a:solidFill>
          <a:schemeClr val="accent1">
            <a:lumMod val="75000"/>
          </a:schemeClr>
        </a:solidFill>
      </dgm:spPr>
    </dgm:pt>
    <dgm:pt modelId="{569F80E2-F166-4C75-9EEE-25F3FAA36622}" type="pres">
      <dgm:prSet presAssocID="{B63CAFF8-A389-47EF-A90D-543589729FA7}" presName="iconRect" presStyleLbl="node1" presStyleIdx="3" presStyleCnt="4" custScaleX="184503" custScaleY="13389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EDAD4508-C8AD-4F05-B675-F2FFF46D0FDD}" type="pres">
      <dgm:prSet presAssocID="{B63CAFF8-A389-47EF-A90D-543589729FA7}" presName="spaceRect" presStyleCnt="0"/>
      <dgm:spPr/>
    </dgm:pt>
    <dgm:pt modelId="{64ACB41F-7789-4F59-A7F3-A7E5C6EDA7E2}" type="pres">
      <dgm:prSet presAssocID="{B63CAFF8-A389-47EF-A90D-543589729FA7}" presName="textRect" presStyleLbl="revTx" presStyleIdx="3" presStyleCnt="4">
        <dgm:presLayoutVars>
          <dgm:chMax val="1"/>
          <dgm:chPref val="1"/>
        </dgm:presLayoutVars>
      </dgm:prSet>
      <dgm:spPr/>
    </dgm:pt>
  </dgm:ptLst>
  <dgm:cxnLst>
    <dgm:cxn modelId="{A4A52B3C-F3D4-4A13-AA6E-3A36B1A9C8DB}" type="presOf" srcId="{C7A18F9F-93F4-47E5-9CF4-BADAD4EB33AD}" destId="{3969D4EB-D4BF-49C8-AA8F-3D6AB38B49CB}" srcOrd="0" destOrd="0" presId="urn:microsoft.com/office/officeart/2018/5/layout/IconCircleLabelList"/>
    <dgm:cxn modelId="{EEB37F4E-40B1-4D96-A409-64D56A7E418F}" type="presOf" srcId="{57741C69-AE79-4EF9-8EA1-A06931621A01}" destId="{ADC2B395-A95D-4916-BF66-38E6609CCF28}" srcOrd="0" destOrd="0" presId="urn:microsoft.com/office/officeart/2018/5/layout/IconCircleLabelList"/>
    <dgm:cxn modelId="{BF284253-28E0-4D2D-9040-D593C342D86F}" srcId="{57741C69-AE79-4EF9-8EA1-A06931621A01}" destId="{B63CAFF8-A389-47EF-A90D-543589729FA7}" srcOrd="3" destOrd="0" parTransId="{F96F8F5A-DFBC-4DC9-8B84-AB3EEE8AD8C7}" sibTransId="{C1150B88-0AE0-4CE8-B9CF-29D313E0B21C}"/>
    <dgm:cxn modelId="{E3847D7B-445D-48B8-8C11-CFDD07BDABFB}" srcId="{57741C69-AE79-4EF9-8EA1-A06931621A01}" destId="{C7A18F9F-93F4-47E5-9CF4-BADAD4EB33AD}" srcOrd="1" destOrd="0" parTransId="{FBE8E915-2983-401A-BB3B-6129E8494B81}" sibTransId="{DF81CAEF-A387-4BB4-8D32-A482E958F985}"/>
    <dgm:cxn modelId="{F496E48E-9566-49AC-8753-08AB5C501E9E}" type="presOf" srcId="{B63CAFF8-A389-47EF-A90D-543589729FA7}" destId="{64ACB41F-7789-4F59-A7F3-A7E5C6EDA7E2}" srcOrd="0" destOrd="0" presId="urn:microsoft.com/office/officeart/2018/5/layout/IconCircleLabelList"/>
    <dgm:cxn modelId="{3ADEAA90-2AC8-4351-98AA-F38269913B4D}" type="presOf" srcId="{4C3F7275-60A0-46BD-ABE5-02293AC53F4A}" destId="{107AB834-68E1-4830-BBA0-3181C73B0E76}" srcOrd="0" destOrd="0" presId="urn:microsoft.com/office/officeart/2018/5/layout/IconCircleLabelList"/>
    <dgm:cxn modelId="{B846BB90-7EDD-4ED1-8EFE-20FEDDB9ED07}" type="presOf" srcId="{76AF95D3-437D-49D9-8FA3-4832B647EDE0}" destId="{81EF170A-32EA-4170-ACAE-0A8A28D292F5}" srcOrd="0" destOrd="0" presId="urn:microsoft.com/office/officeart/2018/5/layout/IconCircleLabelList"/>
    <dgm:cxn modelId="{DF2847B5-E09C-493C-A991-1B95B42E07E6}" srcId="{57741C69-AE79-4EF9-8EA1-A06931621A01}" destId="{76AF95D3-437D-49D9-8FA3-4832B647EDE0}" srcOrd="2" destOrd="0" parTransId="{70FFA847-5A2D-4B24-A58C-5A8094821914}" sibTransId="{6022B1B8-FABE-4BE9-B341-0C78443D6E0A}"/>
    <dgm:cxn modelId="{EC72E6D0-DC9A-43E2-B71E-55D3339671E1}" srcId="{57741C69-AE79-4EF9-8EA1-A06931621A01}" destId="{4C3F7275-60A0-46BD-ABE5-02293AC53F4A}" srcOrd="0" destOrd="0" parTransId="{ACC6B9EF-BA88-41A5-93B2-859DBC1040BA}" sibTransId="{2FAB85BF-1503-43E8-8E51-FECBC898C13B}"/>
    <dgm:cxn modelId="{0C2DDC95-33A6-4819-9B1F-4E1EF27C4553}" type="presParOf" srcId="{ADC2B395-A95D-4916-BF66-38E6609CCF28}" destId="{4A4E9D08-A3C2-42A4-AC75-8931C282F1F0}" srcOrd="0" destOrd="0" presId="urn:microsoft.com/office/officeart/2018/5/layout/IconCircleLabelList"/>
    <dgm:cxn modelId="{37BBC627-920A-414A-88E9-B7706D22B501}" type="presParOf" srcId="{4A4E9D08-A3C2-42A4-AC75-8931C282F1F0}" destId="{470FF46F-A6D2-45D1-9EE2-8960357CFF85}" srcOrd="0" destOrd="0" presId="urn:microsoft.com/office/officeart/2018/5/layout/IconCircleLabelList"/>
    <dgm:cxn modelId="{16BD1C77-D9C6-4DAD-98E9-FD882FFE06EC}" type="presParOf" srcId="{4A4E9D08-A3C2-42A4-AC75-8931C282F1F0}" destId="{12861762-B627-44D9-8483-60CEC57B7EF7}" srcOrd="1" destOrd="0" presId="urn:microsoft.com/office/officeart/2018/5/layout/IconCircleLabelList"/>
    <dgm:cxn modelId="{A3D361E9-CC83-4971-BAD7-324A22A3B546}" type="presParOf" srcId="{4A4E9D08-A3C2-42A4-AC75-8931C282F1F0}" destId="{7B7EB633-D2CB-45BE-B6BB-0917F1FF480B}" srcOrd="2" destOrd="0" presId="urn:microsoft.com/office/officeart/2018/5/layout/IconCircleLabelList"/>
    <dgm:cxn modelId="{7E60585B-F6E0-4CAD-B053-769D8D94498C}" type="presParOf" srcId="{4A4E9D08-A3C2-42A4-AC75-8931C282F1F0}" destId="{107AB834-68E1-4830-BBA0-3181C73B0E76}" srcOrd="3" destOrd="0" presId="urn:microsoft.com/office/officeart/2018/5/layout/IconCircleLabelList"/>
    <dgm:cxn modelId="{4305DE25-C5C5-4E1D-8D3B-17ACB9FEFAA0}" type="presParOf" srcId="{ADC2B395-A95D-4916-BF66-38E6609CCF28}" destId="{2E0EF236-84E1-4845-8D40-CEFA707B0B85}" srcOrd="1" destOrd="0" presId="urn:microsoft.com/office/officeart/2018/5/layout/IconCircleLabelList"/>
    <dgm:cxn modelId="{05745BBA-B29A-431F-9CC9-D80EDB610C37}" type="presParOf" srcId="{ADC2B395-A95D-4916-BF66-38E6609CCF28}" destId="{135C869B-BF75-4B43-BF66-A0F075E68DB5}" srcOrd="2" destOrd="0" presId="urn:microsoft.com/office/officeart/2018/5/layout/IconCircleLabelList"/>
    <dgm:cxn modelId="{6989FF6C-D2B0-438F-98CE-6E90B14529DC}" type="presParOf" srcId="{135C869B-BF75-4B43-BF66-A0F075E68DB5}" destId="{FA50B688-0331-4A1B-8F21-C7D9ED87C43D}" srcOrd="0" destOrd="0" presId="urn:microsoft.com/office/officeart/2018/5/layout/IconCircleLabelList"/>
    <dgm:cxn modelId="{1438612F-39BD-4F83-BBAA-FF834BB274B0}" type="presParOf" srcId="{135C869B-BF75-4B43-BF66-A0F075E68DB5}" destId="{949C2E4C-A0C3-473C-B5C8-95B57F740DD0}" srcOrd="1" destOrd="0" presId="urn:microsoft.com/office/officeart/2018/5/layout/IconCircleLabelList"/>
    <dgm:cxn modelId="{9BE8956A-57C7-493B-9A62-7DD45105A985}" type="presParOf" srcId="{135C869B-BF75-4B43-BF66-A0F075E68DB5}" destId="{4FEEF465-5494-4778-B6A2-83510FF21B28}" srcOrd="2" destOrd="0" presId="urn:microsoft.com/office/officeart/2018/5/layout/IconCircleLabelList"/>
    <dgm:cxn modelId="{0711253F-8B40-4422-9BCB-83AE7985B6A6}" type="presParOf" srcId="{135C869B-BF75-4B43-BF66-A0F075E68DB5}" destId="{3969D4EB-D4BF-49C8-AA8F-3D6AB38B49CB}" srcOrd="3" destOrd="0" presId="urn:microsoft.com/office/officeart/2018/5/layout/IconCircleLabelList"/>
    <dgm:cxn modelId="{F3C50CB3-A8F1-4FC5-BA8D-47AC71C6F74B}" type="presParOf" srcId="{ADC2B395-A95D-4916-BF66-38E6609CCF28}" destId="{39849655-4576-4E48-B3CF-1F2939E981B4}" srcOrd="3" destOrd="0" presId="urn:microsoft.com/office/officeart/2018/5/layout/IconCircleLabelList"/>
    <dgm:cxn modelId="{AD927BFA-267A-4709-A177-5053D58823FD}" type="presParOf" srcId="{ADC2B395-A95D-4916-BF66-38E6609CCF28}" destId="{DD9D6C82-FECD-4607-AC89-79553824D665}" srcOrd="4" destOrd="0" presId="urn:microsoft.com/office/officeart/2018/5/layout/IconCircleLabelList"/>
    <dgm:cxn modelId="{3B883BD4-5280-412E-9593-E1DCF9B9326D}" type="presParOf" srcId="{DD9D6C82-FECD-4607-AC89-79553824D665}" destId="{6AD32130-631A-42C0-BD7D-3D4F7F40B860}" srcOrd="0" destOrd="0" presId="urn:microsoft.com/office/officeart/2018/5/layout/IconCircleLabelList"/>
    <dgm:cxn modelId="{ED48BD69-0A85-47D3-BC9C-1D2549148701}" type="presParOf" srcId="{DD9D6C82-FECD-4607-AC89-79553824D665}" destId="{7DFC1D44-93F5-4238-B52B-B8FFD04C061A}" srcOrd="1" destOrd="0" presId="urn:microsoft.com/office/officeart/2018/5/layout/IconCircleLabelList"/>
    <dgm:cxn modelId="{28088DB3-7FAF-4FFC-89D2-AFD4761E7BFE}" type="presParOf" srcId="{DD9D6C82-FECD-4607-AC89-79553824D665}" destId="{83097668-9139-437E-99B5-200435732935}" srcOrd="2" destOrd="0" presId="urn:microsoft.com/office/officeart/2018/5/layout/IconCircleLabelList"/>
    <dgm:cxn modelId="{9433CAC6-B699-4624-8A72-C05B34454499}" type="presParOf" srcId="{DD9D6C82-FECD-4607-AC89-79553824D665}" destId="{81EF170A-32EA-4170-ACAE-0A8A28D292F5}" srcOrd="3" destOrd="0" presId="urn:microsoft.com/office/officeart/2018/5/layout/IconCircleLabelList"/>
    <dgm:cxn modelId="{0B0D985D-5AE3-41E9-AA04-C2411D9016D9}" type="presParOf" srcId="{ADC2B395-A95D-4916-BF66-38E6609CCF28}" destId="{78883277-6260-40C9-A26B-7599C69EA985}" srcOrd="5" destOrd="0" presId="urn:microsoft.com/office/officeart/2018/5/layout/IconCircleLabelList"/>
    <dgm:cxn modelId="{9B2E5231-133D-4F7E-BAC5-240E8950DB2B}" type="presParOf" srcId="{ADC2B395-A95D-4916-BF66-38E6609CCF28}" destId="{7681803F-737B-4719-BEFA-66FD12073972}" srcOrd="6" destOrd="0" presId="urn:microsoft.com/office/officeart/2018/5/layout/IconCircleLabelList"/>
    <dgm:cxn modelId="{B6D6F9A9-ADEA-428C-8890-004F039C9414}" type="presParOf" srcId="{7681803F-737B-4719-BEFA-66FD12073972}" destId="{586E5E8A-B5D7-41D6-A9B6-C26DC58CE291}" srcOrd="0" destOrd="0" presId="urn:microsoft.com/office/officeart/2018/5/layout/IconCircleLabelList"/>
    <dgm:cxn modelId="{4AAA7FC0-7A3F-4D2C-B1EC-4757A14BDA8D}" type="presParOf" srcId="{7681803F-737B-4719-BEFA-66FD12073972}" destId="{569F80E2-F166-4C75-9EEE-25F3FAA36622}" srcOrd="1" destOrd="0" presId="urn:microsoft.com/office/officeart/2018/5/layout/IconCircleLabelList"/>
    <dgm:cxn modelId="{BA63922F-4122-4187-9E66-880E15AEAF59}" type="presParOf" srcId="{7681803F-737B-4719-BEFA-66FD12073972}" destId="{EDAD4508-C8AD-4F05-B675-F2FFF46D0FDD}" srcOrd="2" destOrd="0" presId="urn:microsoft.com/office/officeart/2018/5/layout/IconCircleLabelList"/>
    <dgm:cxn modelId="{53ECD98D-A12A-419F-B02A-36E837800A8E}" type="presParOf" srcId="{7681803F-737B-4719-BEFA-66FD12073972}" destId="{64ACB41F-7789-4F59-A7F3-A7E5C6EDA7E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741C69-AE79-4EF9-8EA1-A06931621A0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C3F7275-60A0-46BD-ABE5-02293AC53F4A}">
      <dgm:prSet custT="1"/>
      <dgm:spPr/>
      <dgm:t>
        <a:bodyPr/>
        <a:lstStyle/>
        <a:p>
          <a:pPr>
            <a:lnSpc>
              <a:spcPct val="100000"/>
            </a:lnSpc>
            <a:defRPr cap="all"/>
          </a:pPr>
          <a:r>
            <a:rPr lang="en-US" sz="1000" dirty="0">
              <a:solidFill>
                <a:schemeClr val="tx1"/>
              </a:solidFill>
            </a:rPr>
            <a:t>presented to a Board of Installed Masters</a:t>
          </a:r>
          <a:r>
            <a:rPr lang="en-US" sz="1000" dirty="0"/>
            <a:t>.</a:t>
          </a:r>
        </a:p>
      </dgm:t>
    </dgm:pt>
    <dgm:pt modelId="{ACC6B9EF-BA88-41A5-93B2-859DBC1040BA}" type="parTrans" cxnId="{EC72E6D0-DC9A-43E2-B71E-55D3339671E1}">
      <dgm:prSet/>
      <dgm:spPr/>
      <dgm:t>
        <a:bodyPr/>
        <a:lstStyle/>
        <a:p>
          <a:endParaRPr lang="en-US"/>
        </a:p>
      </dgm:t>
    </dgm:pt>
    <dgm:pt modelId="{2FAB85BF-1503-43E8-8E51-FECBC898C13B}" type="sibTrans" cxnId="{EC72E6D0-DC9A-43E2-B71E-55D3339671E1}">
      <dgm:prSet/>
      <dgm:spPr/>
      <dgm:t>
        <a:bodyPr/>
        <a:lstStyle/>
        <a:p>
          <a:endParaRPr lang="en-US"/>
        </a:p>
      </dgm:t>
    </dgm:pt>
    <dgm:pt modelId="{C7A18F9F-93F4-47E5-9CF4-BADAD4EB33AD}">
      <dgm:prSet custT="1"/>
      <dgm:spPr/>
      <dgm:t>
        <a:bodyPr/>
        <a:lstStyle/>
        <a:p>
          <a:pPr>
            <a:lnSpc>
              <a:spcPct val="100000"/>
            </a:lnSpc>
            <a:defRPr cap="all"/>
          </a:pPr>
          <a:r>
            <a:rPr lang="en-US" sz="2000" dirty="0">
              <a:solidFill>
                <a:schemeClr val="tx1"/>
              </a:solidFill>
            </a:rPr>
            <a:t> </a:t>
          </a:r>
          <a:r>
            <a:rPr lang="en-US" sz="1000" dirty="0">
              <a:solidFill>
                <a:schemeClr val="tx1"/>
              </a:solidFill>
            </a:rPr>
            <a:t>benefit of Installation by predecessor</a:t>
          </a:r>
          <a:r>
            <a:rPr lang="en-US" sz="1900" dirty="0"/>
            <a:t>.</a:t>
          </a:r>
        </a:p>
      </dgm:t>
    </dgm:pt>
    <dgm:pt modelId="{FBE8E915-2983-401A-BB3B-6129E8494B81}" type="parTrans" cxnId="{E3847D7B-445D-48B8-8C11-CFDD07BDABFB}">
      <dgm:prSet/>
      <dgm:spPr/>
      <dgm:t>
        <a:bodyPr/>
        <a:lstStyle/>
        <a:p>
          <a:endParaRPr lang="en-US"/>
        </a:p>
      </dgm:t>
    </dgm:pt>
    <dgm:pt modelId="{DF81CAEF-A387-4BB4-8D32-A482E958F985}" type="sibTrans" cxnId="{E3847D7B-445D-48B8-8C11-CFDD07BDABFB}">
      <dgm:prSet/>
      <dgm:spPr/>
      <dgm:t>
        <a:bodyPr/>
        <a:lstStyle/>
        <a:p>
          <a:endParaRPr lang="en-US"/>
        </a:p>
      </dgm:t>
    </dgm:pt>
    <dgm:pt modelId="{76AF95D3-437D-49D9-8FA3-4832B647EDE0}">
      <dgm:prSet custT="1"/>
      <dgm:spPr/>
      <dgm:t>
        <a:bodyPr/>
        <a:lstStyle/>
        <a:p>
          <a:pPr>
            <a:lnSpc>
              <a:spcPct val="100000"/>
            </a:lnSpc>
            <a:defRPr cap="all"/>
          </a:pPr>
          <a:r>
            <a:rPr lang="en-US" sz="2000" dirty="0">
              <a:solidFill>
                <a:schemeClr val="tx1"/>
              </a:solidFill>
            </a:rPr>
            <a:t>Placed into the Chair of King Solomon</a:t>
          </a:r>
          <a:r>
            <a:rPr lang="en-US" sz="2600" dirty="0"/>
            <a:t>.</a:t>
          </a:r>
        </a:p>
      </dgm:t>
    </dgm:pt>
    <dgm:pt modelId="{70FFA847-5A2D-4B24-A58C-5A8094821914}" type="parTrans" cxnId="{DF2847B5-E09C-493C-A991-1B95B42E07E6}">
      <dgm:prSet/>
      <dgm:spPr/>
      <dgm:t>
        <a:bodyPr/>
        <a:lstStyle/>
        <a:p>
          <a:endParaRPr lang="en-US"/>
        </a:p>
      </dgm:t>
    </dgm:pt>
    <dgm:pt modelId="{6022B1B8-FABE-4BE9-B341-0C78443D6E0A}" type="sibTrans" cxnId="{DF2847B5-E09C-493C-A991-1B95B42E07E6}">
      <dgm:prSet/>
      <dgm:spPr/>
      <dgm:t>
        <a:bodyPr/>
        <a:lstStyle/>
        <a:p>
          <a:endParaRPr lang="en-US"/>
        </a:p>
      </dgm:t>
    </dgm:pt>
    <dgm:pt modelId="{B63CAFF8-A389-47EF-A90D-543589729FA7}">
      <dgm:prSet custT="1"/>
      <dgm:spPr/>
      <dgm:t>
        <a:bodyPr/>
        <a:lstStyle/>
        <a:p>
          <a:pPr>
            <a:lnSpc>
              <a:spcPct val="100000"/>
            </a:lnSpc>
            <a:defRPr cap="all"/>
          </a:pPr>
          <a:r>
            <a:rPr lang="en-US" sz="1000" b="1" dirty="0">
              <a:solidFill>
                <a:schemeClr val="tx1"/>
              </a:solidFill>
            </a:rPr>
            <a:t>HIGHEST HONOUR</a:t>
          </a:r>
          <a:endParaRPr lang="en-US" sz="1000" dirty="0">
            <a:solidFill>
              <a:schemeClr val="tx1"/>
            </a:solidFill>
          </a:endParaRPr>
        </a:p>
      </dgm:t>
    </dgm:pt>
    <dgm:pt modelId="{F96F8F5A-DFBC-4DC9-8B84-AB3EEE8AD8C7}" type="parTrans" cxnId="{BF284253-28E0-4D2D-9040-D593C342D86F}">
      <dgm:prSet/>
      <dgm:spPr/>
      <dgm:t>
        <a:bodyPr/>
        <a:lstStyle/>
        <a:p>
          <a:endParaRPr lang="en-US"/>
        </a:p>
      </dgm:t>
    </dgm:pt>
    <dgm:pt modelId="{C1150B88-0AE0-4CE8-B9CF-29D313E0B21C}" type="sibTrans" cxnId="{BF284253-28E0-4D2D-9040-D593C342D86F}">
      <dgm:prSet/>
      <dgm:spPr/>
      <dgm:t>
        <a:bodyPr/>
        <a:lstStyle/>
        <a:p>
          <a:endParaRPr lang="en-US"/>
        </a:p>
      </dgm:t>
    </dgm:pt>
    <dgm:pt modelId="{ADC2B395-A95D-4916-BF66-38E6609CCF28}" type="pres">
      <dgm:prSet presAssocID="{57741C69-AE79-4EF9-8EA1-A06931621A01}" presName="root" presStyleCnt="0">
        <dgm:presLayoutVars>
          <dgm:dir/>
          <dgm:resizeHandles val="exact"/>
        </dgm:presLayoutVars>
      </dgm:prSet>
      <dgm:spPr/>
    </dgm:pt>
    <dgm:pt modelId="{4A4E9D08-A3C2-42A4-AC75-8931C282F1F0}" type="pres">
      <dgm:prSet presAssocID="{4C3F7275-60A0-46BD-ABE5-02293AC53F4A}" presName="compNode" presStyleCnt="0"/>
      <dgm:spPr/>
    </dgm:pt>
    <dgm:pt modelId="{470FF46F-A6D2-45D1-9EE2-8960357CFF85}" type="pres">
      <dgm:prSet presAssocID="{4C3F7275-60A0-46BD-ABE5-02293AC53F4A}" presName="iconBgRect" presStyleLbl="bgShp" presStyleIdx="0" presStyleCnt="4" custScaleX="131303" custScaleY="116497" custLinFactNeighborX="957" custLinFactNeighborY="-17230"/>
      <dgm:spPr>
        <a:solidFill>
          <a:schemeClr val="accent1">
            <a:lumMod val="75000"/>
          </a:schemeClr>
        </a:solidFill>
      </dgm:spPr>
    </dgm:pt>
    <dgm:pt modelId="{12861762-B627-44D9-8483-60CEC57B7EF7}" type="pres">
      <dgm:prSet presAssocID="{4C3F7275-60A0-46BD-ABE5-02293AC53F4A}" presName="iconRect" presStyleLbl="node1" presStyleIdx="0" presStyleCnt="4" custScaleX="168782" custScaleY="150768" custLinFactNeighborX="1668" custLinFactNeighborY="-1001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struction Worker"/>
        </a:ext>
      </dgm:extLst>
    </dgm:pt>
    <dgm:pt modelId="{7B7EB633-D2CB-45BE-B6BB-0917F1FF480B}" type="pres">
      <dgm:prSet presAssocID="{4C3F7275-60A0-46BD-ABE5-02293AC53F4A}" presName="spaceRect" presStyleCnt="0"/>
      <dgm:spPr/>
    </dgm:pt>
    <dgm:pt modelId="{107AB834-68E1-4830-BBA0-3181C73B0E76}" type="pres">
      <dgm:prSet presAssocID="{4C3F7275-60A0-46BD-ABE5-02293AC53F4A}" presName="textRect" presStyleLbl="revTx" presStyleIdx="0" presStyleCnt="4" custScaleY="45097">
        <dgm:presLayoutVars>
          <dgm:chMax val="1"/>
          <dgm:chPref val="1"/>
        </dgm:presLayoutVars>
      </dgm:prSet>
      <dgm:spPr/>
    </dgm:pt>
    <dgm:pt modelId="{2E0EF236-84E1-4845-8D40-CEFA707B0B85}" type="pres">
      <dgm:prSet presAssocID="{2FAB85BF-1503-43E8-8E51-FECBC898C13B}" presName="sibTrans" presStyleCnt="0"/>
      <dgm:spPr/>
    </dgm:pt>
    <dgm:pt modelId="{135C869B-BF75-4B43-BF66-A0F075E68DB5}" type="pres">
      <dgm:prSet presAssocID="{C7A18F9F-93F4-47E5-9CF4-BADAD4EB33AD}" presName="compNode" presStyleCnt="0"/>
      <dgm:spPr/>
    </dgm:pt>
    <dgm:pt modelId="{FA50B688-0331-4A1B-8F21-C7D9ED87C43D}" type="pres">
      <dgm:prSet presAssocID="{C7A18F9F-93F4-47E5-9CF4-BADAD4EB33AD}" presName="iconBgRect" presStyleLbl="bgShp" presStyleIdx="1" presStyleCnt="4" custScaleX="120157" custScaleY="113264"/>
      <dgm:spPr>
        <a:solidFill>
          <a:schemeClr val="accent1">
            <a:lumMod val="75000"/>
          </a:schemeClr>
        </a:solidFill>
      </dgm:spPr>
    </dgm:pt>
    <dgm:pt modelId="{949C2E4C-A0C3-473C-B5C8-95B57F740DD0}" type="pres">
      <dgm:prSet presAssocID="{C7A18F9F-93F4-47E5-9CF4-BADAD4EB33AD}" presName="iconRect" presStyleLbl="node1" presStyleIdx="1" presStyleCnt="4" custScaleX="193741" custScaleY="14677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dozer"/>
        </a:ext>
      </dgm:extLst>
    </dgm:pt>
    <dgm:pt modelId="{4FEEF465-5494-4778-B6A2-83510FF21B28}" type="pres">
      <dgm:prSet presAssocID="{C7A18F9F-93F4-47E5-9CF4-BADAD4EB33AD}" presName="spaceRect" presStyleCnt="0"/>
      <dgm:spPr/>
    </dgm:pt>
    <dgm:pt modelId="{3969D4EB-D4BF-49C8-AA8F-3D6AB38B49CB}" type="pres">
      <dgm:prSet presAssocID="{C7A18F9F-93F4-47E5-9CF4-BADAD4EB33AD}" presName="textRect" presStyleLbl="revTx" presStyleIdx="1" presStyleCnt="4" custLinFactNeighborX="-586" custLinFactNeighborY="24109">
        <dgm:presLayoutVars>
          <dgm:chMax val="1"/>
          <dgm:chPref val="1"/>
        </dgm:presLayoutVars>
      </dgm:prSet>
      <dgm:spPr/>
    </dgm:pt>
    <dgm:pt modelId="{39849655-4576-4E48-B3CF-1F2939E981B4}" type="pres">
      <dgm:prSet presAssocID="{DF81CAEF-A387-4BB4-8D32-A482E958F985}" presName="sibTrans" presStyleCnt="0"/>
      <dgm:spPr/>
    </dgm:pt>
    <dgm:pt modelId="{DD9D6C82-FECD-4607-AC89-79553824D665}" type="pres">
      <dgm:prSet presAssocID="{76AF95D3-437D-49D9-8FA3-4832B647EDE0}" presName="compNode" presStyleCnt="0"/>
      <dgm:spPr/>
    </dgm:pt>
    <dgm:pt modelId="{6AD32130-631A-42C0-BD7D-3D4F7F40B860}" type="pres">
      <dgm:prSet presAssocID="{76AF95D3-437D-49D9-8FA3-4832B647EDE0}" presName="iconBgRect" presStyleLbl="bgShp" presStyleIdx="2" presStyleCnt="4" custScaleX="220816" custScaleY="216975" custLinFactNeighborX="2872" custLinFactNeighborY="-22973"/>
      <dgm:spPr/>
    </dgm:pt>
    <dgm:pt modelId="{7DFC1D44-93F5-4238-B52B-B8FFD04C061A}" type="pres">
      <dgm:prSet presAssocID="{76AF95D3-437D-49D9-8FA3-4832B647EDE0}" presName="iconRect" presStyleLbl="node1" presStyleIdx="2" presStyleCnt="4" custScaleX="209888" custScaleY="139423" custLinFactNeighborX="3337" custLinFactNeighborY="-3336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own"/>
        </a:ext>
      </dgm:extLst>
    </dgm:pt>
    <dgm:pt modelId="{83097668-9139-437E-99B5-200435732935}" type="pres">
      <dgm:prSet presAssocID="{76AF95D3-437D-49D9-8FA3-4832B647EDE0}" presName="spaceRect" presStyleCnt="0"/>
      <dgm:spPr/>
    </dgm:pt>
    <dgm:pt modelId="{81EF170A-32EA-4170-ACAE-0A8A28D292F5}" type="pres">
      <dgm:prSet presAssocID="{76AF95D3-437D-49D9-8FA3-4832B647EDE0}" presName="textRect" presStyleLbl="revTx" presStyleIdx="2" presStyleCnt="4" custScaleY="73782" custLinFactNeighborX="3224" custLinFactNeighborY="5699">
        <dgm:presLayoutVars>
          <dgm:chMax val="1"/>
          <dgm:chPref val="1"/>
        </dgm:presLayoutVars>
      </dgm:prSet>
      <dgm:spPr/>
    </dgm:pt>
    <dgm:pt modelId="{78883277-6260-40C9-A26B-7599C69EA985}" type="pres">
      <dgm:prSet presAssocID="{6022B1B8-FABE-4BE9-B341-0C78443D6E0A}" presName="sibTrans" presStyleCnt="0"/>
      <dgm:spPr/>
    </dgm:pt>
    <dgm:pt modelId="{7681803F-737B-4719-BEFA-66FD12073972}" type="pres">
      <dgm:prSet presAssocID="{B63CAFF8-A389-47EF-A90D-543589729FA7}" presName="compNode" presStyleCnt="0"/>
      <dgm:spPr/>
    </dgm:pt>
    <dgm:pt modelId="{586E5E8A-B5D7-41D6-A9B6-C26DC58CE291}" type="pres">
      <dgm:prSet presAssocID="{B63CAFF8-A389-47EF-A90D-543589729FA7}" presName="iconBgRect" presStyleLbl="bgShp" presStyleIdx="3" presStyleCnt="4" custScaleX="132907" custScaleY="109062"/>
      <dgm:spPr>
        <a:solidFill>
          <a:schemeClr val="accent1">
            <a:lumMod val="75000"/>
          </a:schemeClr>
        </a:solidFill>
      </dgm:spPr>
    </dgm:pt>
    <dgm:pt modelId="{569F80E2-F166-4C75-9EEE-25F3FAA36622}" type="pres">
      <dgm:prSet presAssocID="{B63CAFF8-A389-47EF-A90D-543589729FA7}" presName="iconRect" presStyleLbl="node1" presStyleIdx="3" presStyleCnt="4" custScaleX="211618" custScaleY="14336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EDAD4508-C8AD-4F05-B675-F2FFF46D0FDD}" type="pres">
      <dgm:prSet presAssocID="{B63CAFF8-A389-47EF-A90D-543589729FA7}" presName="spaceRect" presStyleCnt="0"/>
      <dgm:spPr/>
    </dgm:pt>
    <dgm:pt modelId="{64ACB41F-7789-4F59-A7F3-A7E5C6EDA7E2}" type="pres">
      <dgm:prSet presAssocID="{B63CAFF8-A389-47EF-A90D-543589729FA7}" presName="textRect" presStyleLbl="revTx" presStyleIdx="3" presStyleCnt="4">
        <dgm:presLayoutVars>
          <dgm:chMax val="1"/>
          <dgm:chPref val="1"/>
        </dgm:presLayoutVars>
      </dgm:prSet>
      <dgm:spPr/>
    </dgm:pt>
  </dgm:ptLst>
  <dgm:cxnLst>
    <dgm:cxn modelId="{A4A52B3C-F3D4-4A13-AA6E-3A36B1A9C8DB}" type="presOf" srcId="{C7A18F9F-93F4-47E5-9CF4-BADAD4EB33AD}" destId="{3969D4EB-D4BF-49C8-AA8F-3D6AB38B49CB}" srcOrd="0" destOrd="0" presId="urn:microsoft.com/office/officeart/2018/5/layout/IconCircleLabelList"/>
    <dgm:cxn modelId="{EEB37F4E-40B1-4D96-A409-64D56A7E418F}" type="presOf" srcId="{57741C69-AE79-4EF9-8EA1-A06931621A01}" destId="{ADC2B395-A95D-4916-BF66-38E6609CCF28}" srcOrd="0" destOrd="0" presId="urn:microsoft.com/office/officeart/2018/5/layout/IconCircleLabelList"/>
    <dgm:cxn modelId="{BF284253-28E0-4D2D-9040-D593C342D86F}" srcId="{57741C69-AE79-4EF9-8EA1-A06931621A01}" destId="{B63CAFF8-A389-47EF-A90D-543589729FA7}" srcOrd="3" destOrd="0" parTransId="{F96F8F5A-DFBC-4DC9-8B84-AB3EEE8AD8C7}" sibTransId="{C1150B88-0AE0-4CE8-B9CF-29D313E0B21C}"/>
    <dgm:cxn modelId="{E3847D7B-445D-48B8-8C11-CFDD07BDABFB}" srcId="{57741C69-AE79-4EF9-8EA1-A06931621A01}" destId="{C7A18F9F-93F4-47E5-9CF4-BADAD4EB33AD}" srcOrd="1" destOrd="0" parTransId="{FBE8E915-2983-401A-BB3B-6129E8494B81}" sibTransId="{DF81CAEF-A387-4BB4-8D32-A482E958F985}"/>
    <dgm:cxn modelId="{F496E48E-9566-49AC-8753-08AB5C501E9E}" type="presOf" srcId="{B63CAFF8-A389-47EF-A90D-543589729FA7}" destId="{64ACB41F-7789-4F59-A7F3-A7E5C6EDA7E2}" srcOrd="0" destOrd="0" presId="urn:microsoft.com/office/officeart/2018/5/layout/IconCircleLabelList"/>
    <dgm:cxn modelId="{3ADEAA90-2AC8-4351-98AA-F38269913B4D}" type="presOf" srcId="{4C3F7275-60A0-46BD-ABE5-02293AC53F4A}" destId="{107AB834-68E1-4830-BBA0-3181C73B0E76}" srcOrd="0" destOrd="0" presId="urn:microsoft.com/office/officeart/2018/5/layout/IconCircleLabelList"/>
    <dgm:cxn modelId="{B846BB90-7EDD-4ED1-8EFE-20FEDDB9ED07}" type="presOf" srcId="{76AF95D3-437D-49D9-8FA3-4832B647EDE0}" destId="{81EF170A-32EA-4170-ACAE-0A8A28D292F5}" srcOrd="0" destOrd="0" presId="urn:microsoft.com/office/officeart/2018/5/layout/IconCircleLabelList"/>
    <dgm:cxn modelId="{DF2847B5-E09C-493C-A991-1B95B42E07E6}" srcId="{57741C69-AE79-4EF9-8EA1-A06931621A01}" destId="{76AF95D3-437D-49D9-8FA3-4832B647EDE0}" srcOrd="2" destOrd="0" parTransId="{70FFA847-5A2D-4B24-A58C-5A8094821914}" sibTransId="{6022B1B8-FABE-4BE9-B341-0C78443D6E0A}"/>
    <dgm:cxn modelId="{EC72E6D0-DC9A-43E2-B71E-55D3339671E1}" srcId="{57741C69-AE79-4EF9-8EA1-A06931621A01}" destId="{4C3F7275-60A0-46BD-ABE5-02293AC53F4A}" srcOrd="0" destOrd="0" parTransId="{ACC6B9EF-BA88-41A5-93B2-859DBC1040BA}" sibTransId="{2FAB85BF-1503-43E8-8E51-FECBC898C13B}"/>
    <dgm:cxn modelId="{0C2DDC95-33A6-4819-9B1F-4E1EF27C4553}" type="presParOf" srcId="{ADC2B395-A95D-4916-BF66-38E6609CCF28}" destId="{4A4E9D08-A3C2-42A4-AC75-8931C282F1F0}" srcOrd="0" destOrd="0" presId="urn:microsoft.com/office/officeart/2018/5/layout/IconCircleLabelList"/>
    <dgm:cxn modelId="{37BBC627-920A-414A-88E9-B7706D22B501}" type="presParOf" srcId="{4A4E9D08-A3C2-42A4-AC75-8931C282F1F0}" destId="{470FF46F-A6D2-45D1-9EE2-8960357CFF85}" srcOrd="0" destOrd="0" presId="urn:microsoft.com/office/officeart/2018/5/layout/IconCircleLabelList"/>
    <dgm:cxn modelId="{16BD1C77-D9C6-4DAD-98E9-FD882FFE06EC}" type="presParOf" srcId="{4A4E9D08-A3C2-42A4-AC75-8931C282F1F0}" destId="{12861762-B627-44D9-8483-60CEC57B7EF7}" srcOrd="1" destOrd="0" presId="urn:microsoft.com/office/officeart/2018/5/layout/IconCircleLabelList"/>
    <dgm:cxn modelId="{A3D361E9-CC83-4971-BAD7-324A22A3B546}" type="presParOf" srcId="{4A4E9D08-A3C2-42A4-AC75-8931C282F1F0}" destId="{7B7EB633-D2CB-45BE-B6BB-0917F1FF480B}" srcOrd="2" destOrd="0" presId="urn:microsoft.com/office/officeart/2018/5/layout/IconCircleLabelList"/>
    <dgm:cxn modelId="{7E60585B-F6E0-4CAD-B053-769D8D94498C}" type="presParOf" srcId="{4A4E9D08-A3C2-42A4-AC75-8931C282F1F0}" destId="{107AB834-68E1-4830-BBA0-3181C73B0E76}" srcOrd="3" destOrd="0" presId="urn:microsoft.com/office/officeart/2018/5/layout/IconCircleLabelList"/>
    <dgm:cxn modelId="{4305DE25-C5C5-4E1D-8D3B-17ACB9FEFAA0}" type="presParOf" srcId="{ADC2B395-A95D-4916-BF66-38E6609CCF28}" destId="{2E0EF236-84E1-4845-8D40-CEFA707B0B85}" srcOrd="1" destOrd="0" presId="urn:microsoft.com/office/officeart/2018/5/layout/IconCircleLabelList"/>
    <dgm:cxn modelId="{05745BBA-B29A-431F-9CC9-D80EDB610C37}" type="presParOf" srcId="{ADC2B395-A95D-4916-BF66-38E6609CCF28}" destId="{135C869B-BF75-4B43-BF66-A0F075E68DB5}" srcOrd="2" destOrd="0" presId="urn:microsoft.com/office/officeart/2018/5/layout/IconCircleLabelList"/>
    <dgm:cxn modelId="{6989FF6C-D2B0-438F-98CE-6E90B14529DC}" type="presParOf" srcId="{135C869B-BF75-4B43-BF66-A0F075E68DB5}" destId="{FA50B688-0331-4A1B-8F21-C7D9ED87C43D}" srcOrd="0" destOrd="0" presId="urn:microsoft.com/office/officeart/2018/5/layout/IconCircleLabelList"/>
    <dgm:cxn modelId="{1438612F-39BD-4F83-BBAA-FF834BB274B0}" type="presParOf" srcId="{135C869B-BF75-4B43-BF66-A0F075E68DB5}" destId="{949C2E4C-A0C3-473C-B5C8-95B57F740DD0}" srcOrd="1" destOrd="0" presId="urn:microsoft.com/office/officeart/2018/5/layout/IconCircleLabelList"/>
    <dgm:cxn modelId="{9BE8956A-57C7-493B-9A62-7DD45105A985}" type="presParOf" srcId="{135C869B-BF75-4B43-BF66-A0F075E68DB5}" destId="{4FEEF465-5494-4778-B6A2-83510FF21B28}" srcOrd="2" destOrd="0" presId="urn:microsoft.com/office/officeart/2018/5/layout/IconCircleLabelList"/>
    <dgm:cxn modelId="{0711253F-8B40-4422-9BCB-83AE7985B6A6}" type="presParOf" srcId="{135C869B-BF75-4B43-BF66-A0F075E68DB5}" destId="{3969D4EB-D4BF-49C8-AA8F-3D6AB38B49CB}" srcOrd="3" destOrd="0" presId="urn:microsoft.com/office/officeart/2018/5/layout/IconCircleLabelList"/>
    <dgm:cxn modelId="{F3C50CB3-A8F1-4FC5-BA8D-47AC71C6F74B}" type="presParOf" srcId="{ADC2B395-A95D-4916-BF66-38E6609CCF28}" destId="{39849655-4576-4E48-B3CF-1F2939E981B4}" srcOrd="3" destOrd="0" presId="urn:microsoft.com/office/officeart/2018/5/layout/IconCircleLabelList"/>
    <dgm:cxn modelId="{AD927BFA-267A-4709-A177-5053D58823FD}" type="presParOf" srcId="{ADC2B395-A95D-4916-BF66-38E6609CCF28}" destId="{DD9D6C82-FECD-4607-AC89-79553824D665}" srcOrd="4" destOrd="0" presId="urn:microsoft.com/office/officeart/2018/5/layout/IconCircleLabelList"/>
    <dgm:cxn modelId="{3B883BD4-5280-412E-9593-E1DCF9B9326D}" type="presParOf" srcId="{DD9D6C82-FECD-4607-AC89-79553824D665}" destId="{6AD32130-631A-42C0-BD7D-3D4F7F40B860}" srcOrd="0" destOrd="0" presId="urn:microsoft.com/office/officeart/2018/5/layout/IconCircleLabelList"/>
    <dgm:cxn modelId="{ED48BD69-0A85-47D3-BC9C-1D2549148701}" type="presParOf" srcId="{DD9D6C82-FECD-4607-AC89-79553824D665}" destId="{7DFC1D44-93F5-4238-B52B-B8FFD04C061A}" srcOrd="1" destOrd="0" presId="urn:microsoft.com/office/officeart/2018/5/layout/IconCircleLabelList"/>
    <dgm:cxn modelId="{28088DB3-7FAF-4FFC-89D2-AFD4761E7BFE}" type="presParOf" srcId="{DD9D6C82-FECD-4607-AC89-79553824D665}" destId="{83097668-9139-437E-99B5-200435732935}" srcOrd="2" destOrd="0" presId="urn:microsoft.com/office/officeart/2018/5/layout/IconCircleLabelList"/>
    <dgm:cxn modelId="{9433CAC6-B699-4624-8A72-C05B34454499}" type="presParOf" srcId="{DD9D6C82-FECD-4607-AC89-79553824D665}" destId="{81EF170A-32EA-4170-ACAE-0A8A28D292F5}" srcOrd="3" destOrd="0" presId="urn:microsoft.com/office/officeart/2018/5/layout/IconCircleLabelList"/>
    <dgm:cxn modelId="{0B0D985D-5AE3-41E9-AA04-C2411D9016D9}" type="presParOf" srcId="{ADC2B395-A95D-4916-BF66-38E6609CCF28}" destId="{78883277-6260-40C9-A26B-7599C69EA985}" srcOrd="5" destOrd="0" presId="urn:microsoft.com/office/officeart/2018/5/layout/IconCircleLabelList"/>
    <dgm:cxn modelId="{9B2E5231-133D-4F7E-BAC5-240E8950DB2B}" type="presParOf" srcId="{ADC2B395-A95D-4916-BF66-38E6609CCF28}" destId="{7681803F-737B-4719-BEFA-66FD12073972}" srcOrd="6" destOrd="0" presId="urn:microsoft.com/office/officeart/2018/5/layout/IconCircleLabelList"/>
    <dgm:cxn modelId="{B6D6F9A9-ADEA-428C-8890-004F039C9414}" type="presParOf" srcId="{7681803F-737B-4719-BEFA-66FD12073972}" destId="{586E5E8A-B5D7-41D6-A9B6-C26DC58CE291}" srcOrd="0" destOrd="0" presId="urn:microsoft.com/office/officeart/2018/5/layout/IconCircleLabelList"/>
    <dgm:cxn modelId="{4AAA7FC0-7A3F-4D2C-B1EC-4757A14BDA8D}" type="presParOf" srcId="{7681803F-737B-4719-BEFA-66FD12073972}" destId="{569F80E2-F166-4C75-9EEE-25F3FAA36622}" srcOrd="1" destOrd="0" presId="urn:microsoft.com/office/officeart/2018/5/layout/IconCircleLabelList"/>
    <dgm:cxn modelId="{BA63922F-4122-4187-9E66-880E15AEAF59}" type="presParOf" srcId="{7681803F-737B-4719-BEFA-66FD12073972}" destId="{EDAD4508-C8AD-4F05-B675-F2FFF46D0FDD}" srcOrd="2" destOrd="0" presId="urn:microsoft.com/office/officeart/2018/5/layout/IconCircleLabelList"/>
    <dgm:cxn modelId="{53ECD98D-A12A-419F-B02A-36E837800A8E}" type="presParOf" srcId="{7681803F-737B-4719-BEFA-66FD12073972}" destId="{64ACB41F-7789-4F59-A7F3-A7E5C6EDA7E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7741C69-AE79-4EF9-8EA1-A06931621A0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C3F7275-60A0-46BD-ABE5-02293AC53F4A}">
      <dgm:prSet custT="1"/>
      <dgm:spPr/>
      <dgm:t>
        <a:bodyPr/>
        <a:lstStyle/>
        <a:p>
          <a:pPr>
            <a:lnSpc>
              <a:spcPct val="100000"/>
            </a:lnSpc>
            <a:defRPr cap="all"/>
          </a:pPr>
          <a:r>
            <a:rPr lang="en-US" sz="1000" dirty="0">
              <a:solidFill>
                <a:schemeClr val="tx1"/>
              </a:solidFill>
            </a:rPr>
            <a:t>presented to a Board of Installed Masters</a:t>
          </a:r>
          <a:r>
            <a:rPr lang="en-US" sz="1200" dirty="0"/>
            <a:t>.</a:t>
          </a:r>
        </a:p>
      </dgm:t>
    </dgm:pt>
    <dgm:pt modelId="{ACC6B9EF-BA88-41A5-93B2-859DBC1040BA}" type="parTrans" cxnId="{EC72E6D0-DC9A-43E2-B71E-55D3339671E1}">
      <dgm:prSet/>
      <dgm:spPr/>
      <dgm:t>
        <a:bodyPr/>
        <a:lstStyle/>
        <a:p>
          <a:endParaRPr lang="en-US"/>
        </a:p>
      </dgm:t>
    </dgm:pt>
    <dgm:pt modelId="{2FAB85BF-1503-43E8-8E51-FECBC898C13B}" type="sibTrans" cxnId="{EC72E6D0-DC9A-43E2-B71E-55D3339671E1}">
      <dgm:prSet/>
      <dgm:spPr/>
      <dgm:t>
        <a:bodyPr/>
        <a:lstStyle/>
        <a:p>
          <a:endParaRPr lang="en-US"/>
        </a:p>
      </dgm:t>
    </dgm:pt>
    <dgm:pt modelId="{C7A18F9F-93F4-47E5-9CF4-BADAD4EB33AD}">
      <dgm:prSet custT="1"/>
      <dgm:spPr/>
      <dgm:t>
        <a:bodyPr/>
        <a:lstStyle/>
        <a:p>
          <a:pPr>
            <a:lnSpc>
              <a:spcPct val="100000"/>
            </a:lnSpc>
            <a:defRPr cap="all"/>
          </a:pPr>
          <a:r>
            <a:rPr lang="en-US" sz="1000" dirty="0">
              <a:solidFill>
                <a:schemeClr val="tx1"/>
              </a:solidFill>
            </a:rPr>
            <a:t>Receives the benefit of Installation by predecessor</a:t>
          </a:r>
          <a:r>
            <a:rPr lang="en-US" sz="1900" dirty="0"/>
            <a:t>.</a:t>
          </a:r>
        </a:p>
      </dgm:t>
    </dgm:pt>
    <dgm:pt modelId="{FBE8E915-2983-401A-BB3B-6129E8494B81}" type="parTrans" cxnId="{E3847D7B-445D-48B8-8C11-CFDD07BDABFB}">
      <dgm:prSet/>
      <dgm:spPr/>
      <dgm:t>
        <a:bodyPr/>
        <a:lstStyle/>
        <a:p>
          <a:endParaRPr lang="en-US"/>
        </a:p>
      </dgm:t>
    </dgm:pt>
    <dgm:pt modelId="{DF81CAEF-A387-4BB4-8D32-A482E958F985}" type="sibTrans" cxnId="{E3847D7B-445D-48B8-8C11-CFDD07BDABFB}">
      <dgm:prSet/>
      <dgm:spPr/>
      <dgm:t>
        <a:bodyPr/>
        <a:lstStyle/>
        <a:p>
          <a:endParaRPr lang="en-US"/>
        </a:p>
      </dgm:t>
    </dgm:pt>
    <dgm:pt modelId="{B63CAFF8-A389-47EF-A90D-543589729FA7}">
      <dgm:prSet custT="1"/>
      <dgm:spPr/>
      <dgm:t>
        <a:bodyPr/>
        <a:lstStyle/>
        <a:p>
          <a:pPr>
            <a:lnSpc>
              <a:spcPct val="100000"/>
            </a:lnSpc>
            <a:defRPr cap="all"/>
          </a:pPr>
          <a:r>
            <a:rPr lang="en-US" sz="2000" b="0" dirty="0">
              <a:solidFill>
                <a:schemeClr val="tx1"/>
              </a:solidFill>
            </a:rPr>
            <a:t>HIGHEST HONOUR</a:t>
          </a:r>
        </a:p>
      </dgm:t>
    </dgm:pt>
    <dgm:pt modelId="{F96F8F5A-DFBC-4DC9-8B84-AB3EEE8AD8C7}" type="parTrans" cxnId="{BF284253-28E0-4D2D-9040-D593C342D86F}">
      <dgm:prSet/>
      <dgm:spPr/>
      <dgm:t>
        <a:bodyPr/>
        <a:lstStyle/>
        <a:p>
          <a:endParaRPr lang="en-US"/>
        </a:p>
      </dgm:t>
    </dgm:pt>
    <dgm:pt modelId="{C1150B88-0AE0-4CE8-B9CF-29D313E0B21C}" type="sibTrans" cxnId="{BF284253-28E0-4D2D-9040-D593C342D86F}">
      <dgm:prSet/>
      <dgm:spPr/>
      <dgm:t>
        <a:bodyPr/>
        <a:lstStyle/>
        <a:p>
          <a:endParaRPr lang="en-US"/>
        </a:p>
      </dgm:t>
    </dgm:pt>
    <dgm:pt modelId="{76AF95D3-437D-49D9-8FA3-4832B647EDE0}">
      <dgm:prSet custT="1"/>
      <dgm:spPr/>
      <dgm:t>
        <a:bodyPr/>
        <a:lstStyle/>
        <a:p>
          <a:pPr>
            <a:lnSpc>
              <a:spcPct val="100000"/>
            </a:lnSpc>
            <a:defRPr cap="all"/>
          </a:pPr>
          <a:endParaRPr lang="en-US" sz="2600" dirty="0"/>
        </a:p>
      </dgm:t>
    </dgm:pt>
    <dgm:pt modelId="{6022B1B8-FABE-4BE9-B341-0C78443D6E0A}" type="sibTrans" cxnId="{DF2847B5-E09C-493C-A991-1B95B42E07E6}">
      <dgm:prSet/>
      <dgm:spPr/>
      <dgm:t>
        <a:bodyPr/>
        <a:lstStyle/>
        <a:p>
          <a:endParaRPr lang="en-US"/>
        </a:p>
      </dgm:t>
    </dgm:pt>
    <dgm:pt modelId="{70FFA847-5A2D-4B24-A58C-5A8094821914}" type="parTrans" cxnId="{DF2847B5-E09C-493C-A991-1B95B42E07E6}">
      <dgm:prSet/>
      <dgm:spPr/>
      <dgm:t>
        <a:bodyPr/>
        <a:lstStyle/>
        <a:p>
          <a:endParaRPr lang="en-US"/>
        </a:p>
      </dgm:t>
    </dgm:pt>
    <dgm:pt modelId="{ADC2B395-A95D-4916-BF66-38E6609CCF28}" type="pres">
      <dgm:prSet presAssocID="{57741C69-AE79-4EF9-8EA1-A06931621A01}" presName="root" presStyleCnt="0">
        <dgm:presLayoutVars>
          <dgm:dir/>
          <dgm:resizeHandles val="exact"/>
        </dgm:presLayoutVars>
      </dgm:prSet>
      <dgm:spPr/>
    </dgm:pt>
    <dgm:pt modelId="{4A4E9D08-A3C2-42A4-AC75-8931C282F1F0}" type="pres">
      <dgm:prSet presAssocID="{4C3F7275-60A0-46BD-ABE5-02293AC53F4A}" presName="compNode" presStyleCnt="0"/>
      <dgm:spPr/>
    </dgm:pt>
    <dgm:pt modelId="{470FF46F-A6D2-45D1-9EE2-8960357CFF85}" type="pres">
      <dgm:prSet presAssocID="{4C3F7275-60A0-46BD-ABE5-02293AC53F4A}" presName="iconBgRect" presStyleLbl="bgShp" presStyleIdx="0" presStyleCnt="4" custScaleX="114960" custScaleY="103815"/>
      <dgm:spPr>
        <a:solidFill>
          <a:schemeClr val="accent1">
            <a:lumMod val="75000"/>
          </a:schemeClr>
        </a:solidFill>
      </dgm:spPr>
    </dgm:pt>
    <dgm:pt modelId="{12861762-B627-44D9-8483-60CEC57B7EF7}" type="pres">
      <dgm:prSet presAssocID="{4C3F7275-60A0-46BD-ABE5-02293AC53F4A}" presName="iconRect" presStyleLbl="node1" presStyleIdx="0" presStyleCnt="4" custScaleX="190025" custScaleY="15426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struction Worker"/>
        </a:ext>
      </dgm:extLst>
    </dgm:pt>
    <dgm:pt modelId="{7B7EB633-D2CB-45BE-B6BB-0917F1FF480B}" type="pres">
      <dgm:prSet presAssocID="{4C3F7275-60A0-46BD-ABE5-02293AC53F4A}" presName="spaceRect" presStyleCnt="0"/>
      <dgm:spPr/>
    </dgm:pt>
    <dgm:pt modelId="{107AB834-68E1-4830-BBA0-3181C73B0E76}" type="pres">
      <dgm:prSet presAssocID="{4C3F7275-60A0-46BD-ABE5-02293AC53F4A}" presName="textRect" presStyleLbl="revTx" presStyleIdx="0" presStyleCnt="4">
        <dgm:presLayoutVars>
          <dgm:chMax val="1"/>
          <dgm:chPref val="1"/>
        </dgm:presLayoutVars>
      </dgm:prSet>
      <dgm:spPr/>
    </dgm:pt>
    <dgm:pt modelId="{2E0EF236-84E1-4845-8D40-CEFA707B0B85}" type="pres">
      <dgm:prSet presAssocID="{2FAB85BF-1503-43E8-8E51-FECBC898C13B}" presName="sibTrans" presStyleCnt="0"/>
      <dgm:spPr/>
    </dgm:pt>
    <dgm:pt modelId="{135C869B-BF75-4B43-BF66-A0F075E68DB5}" type="pres">
      <dgm:prSet presAssocID="{C7A18F9F-93F4-47E5-9CF4-BADAD4EB33AD}" presName="compNode" presStyleCnt="0"/>
      <dgm:spPr/>
    </dgm:pt>
    <dgm:pt modelId="{FA50B688-0331-4A1B-8F21-C7D9ED87C43D}" type="pres">
      <dgm:prSet presAssocID="{C7A18F9F-93F4-47E5-9CF4-BADAD4EB33AD}" presName="iconBgRect" presStyleLbl="bgShp" presStyleIdx="1" presStyleCnt="4" custScaleX="123199" custScaleY="116547"/>
      <dgm:spPr>
        <a:solidFill>
          <a:schemeClr val="accent1">
            <a:lumMod val="75000"/>
          </a:schemeClr>
        </a:solidFill>
      </dgm:spPr>
    </dgm:pt>
    <dgm:pt modelId="{949C2E4C-A0C3-473C-B5C8-95B57F740DD0}" type="pres">
      <dgm:prSet presAssocID="{C7A18F9F-93F4-47E5-9CF4-BADAD4EB33AD}" presName="iconRect" presStyleLbl="node1" presStyleIdx="1" presStyleCnt="4" custScaleX="161332" custScaleY="11783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dozer"/>
        </a:ext>
      </dgm:extLst>
    </dgm:pt>
    <dgm:pt modelId="{4FEEF465-5494-4778-B6A2-83510FF21B28}" type="pres">
      <dgm:prSet presAssocID="{C7A18F9F-93F4-47E5-9CF4-BADAD4EB33AD}" presName="spaceRect" presStyleCnt="0"/>
      <dgm:spPr/>
    </dgm:pt>
    <dgm:pt modelId="{3969D4EB-D4BF-49C8-AA8F-3D6AB38B49CB}" type="pres">
      <dgm:prSet presAssocID="{C7A18F9F-93F4-47E5-9CF4-BADAD4EB33AD}" presName="textRect" presStyleLbl="revTx" presStyleIdx="1" presStyleCnt="4">
        <dgm:presLayoutVars>
          <dgm:chMax val="1"/>
          <dgm:chPref val="1"/>
        </dgm:presLayoutVars>
      </dgm:prSet>
      <dgm:spPr/>
    </dgm:pt>
    <dgm:pt modelId="{39849655-4576-4E48-B3CF-1F2939E981B4}" type="pres">
      <dgm:prSet presAssocID="{DF81CAEF-A387-4BB4-8D32-A482E958F985}" presName="sibTrans" presStyleCnt="0"/>
      <dgm:spPr/>
    </dgm:pt>
    <dgm:pt modelId="{DD9D6C82-FECD-4607-AC89-79553824D665}" type="pres">
      <dgm:prSet presAssocID="{76AF95D3-437D-49D9-8FA3-4832B647EDE0}" presName="compNode" presStyleCnt="0"/>
      <dgm:spPr/>
    </dgm:pt>
    <dgm:pt modelId="{6AD32130-631A-42C0-BD7D-3D4F7F40B860}" type="pres">
      <dgm:prSet presAssocID="{76AF95D3-437D-49D9-8FA3-4832B647EDE0}" presName="iconBgRect" presStyleLbl="bgShp" presStyleIdx="2" presStyleCnt="4" custScaleX="113186" custScaleY="111058"/>
      <dgm:spPr>
        <a:solidFill>
          <a:schemeClr val="accent1">
            <a:lumMod val="75000"/>
          </a:schemeClr>
        </a:solidFill>
      </dgm:spPr>
    </dgm:pt>
    <dgm:pt modelId="{7DFC1D44-93F5-4238-B52B-B8FFD04C061A}" type="pres">
      <dgm:prSet presAssocID="{76AF95D3-437D-49D9-8FA3-4832B647EDE0}" presName="iconRect" presStyleLbl="node1" presStyleIdx="2" presStyleCnt="4" custScaleX="170574" custScaleY="9302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own"/>
        </a:ext>
      </dgm:extLst>
    </dgm:pt>
    <dgm:pt modelId="{83097668-9139-437E-99B5-200435732935}" type="pres">
      <dgm:prSet presAssocID="{76AF95D3-437D-49D9-8FA3-4832B647EDE0}" presName="spaceRect" presStyleCnt="0"/>
      <dgm:spPr/>
    </dgm:pt>
    <dgm:pt modelId="{81EF170A-32EA-4170-ACAE-0A8A28D292F5}" type="pres">
      <dgm:prSet presAssocID="{76AF95D3-437D-49D9-8FA3-4832B647EDE0}" presName="textRect" presStyleLbl="revTx" presStyleIdx="2" presStyleCnt="4" custLinFactNeighborX="-1168" custLinFactNeighborY="98559">
        <dgm:presLayoutVars>
          <dgm:chMax val="1"/>
          <dgm:chPref val="1"/>
        </dgm:presLayoutVars>
      </dgm:prSet>
      <dgm:spPr/>
    </dgm:pt>
    <dgm:pt modelId="{78883277-6260-40C9-A26B-7599C69EA985}" type="pres">
      <dgm:prSet presAssocID="{6022B1B8-FABE-4BE9-B341-0C78443D6E0A}" presName="sibTrans" presStyleCnt="0"/>
      <dgm:spPr/>
    </dgm:pt>
    <dgm:pt modelId="{7681803F-737B-4719-BEFA-66FD12073972}" type="pres">
      <dgm:prSet presAssocID="{B63CAFF8-A389-47EF-A90D-543589729FA7}" presName="compNode" presStyleCnt="0"/>
      <dgm:spPr/>
    </dgm:pt>
    <dgm:pt modelId="{586E5E8A-B5D7-41D6-A9B6-C26DC58CE291}" type="pres">
      <dgm:prSet presAssocID="{B63CAFF8-A389-47EF-A90D-543589729FA7}" presName="iconBgRect" presStyleLbl="bgShp" presStyleIdx="3" presStyleCnt="4" custScaleX="247705" custScaleY="210358"/>
      <dgm:spPr/>
    </dgm:pt>
    <dgm:pt modelId="{569F80E2-F166-4C75-9EEE-25F3FAA36622}" type="pres">
      <dgm:prSet presAssocID="{B63CAFF8-A389-47EF-A90D-543589729FA7}" presName="iconRect" presStyleLbl="node1" presStyleIdx="3" presStyleCnt="4" custScaleX="301988" custScaleY="19037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EDAD4508-C8AD-4F05-B675-F2FFF46D0FDD}" type="pres">
      <dgm:prSet presAssocID="{B63CAFF8-A389-47EF-A90D-543589729FA7}" presName="spaceRect" presStyleCnt="0"/>
      <dgm:spPr/>
    </dgm:pt>
    <dgm:pt modelId="{64ACB41F-7789-4F59-A7F3-A7E5C6EDA7E2}" type="pres">
      <dgm:prSet presAssocID="{B63CAFF8-A389-47EF-A90D-543589729FA7}" presName="textRect" presStyleLbl="revTx" presStyleIdx="3" presStyleCnt="4" custScaleY="78993" custLinFactNeighborX="4088" custLinFactNeighborY="45424">
        <dgm:presLayoutVars>
          <dgm:chMax val="1"/>
          <dgm:chPref val="1"/>
        </dgm:presLayoutVars>
      </dgm:prSet>
      <dgm:spPr/>
    </dgm:pt>
  </dgm:ptLst>
  <dgm:cxnLst>
    <dgm:cxn modelId="{A4A52B3C-F3D4-4A13-AA6E-3A36B1A9C8DB}" type="presOf" srcId="{C7A18F9F-93F4-47E5-9CF4-BADAD4EB33AD}" destId="{3969D4EB-D4BF-49C8-AA8F-3D6AB38B49CB}" srcOrd="0" destOrd="0" presId="urn:microsoft.com/office/officeart/2018/5/layout/IconCircleLabelList"/>
    <dgm:cxn modelId="{EEB37F4E-40B1-4D96-A409-64D56A7E418F}" type="presOf" srcId="{57741C69-AE79-4EF9-8EA1-A06931621A01}" destId="{ADC2B395-A95D-4916-BF66-38E6609CCF28}" srcOrd="0" destOrd="0" presId="urn:microsoft.com/office/officeart/2018/5/layout/IconCircleLabelList"/>
    <dgm:cxn modelId="{BF284253-28E0-4D2D-9040-D593C342D86F}" srcId="{57741C69-AE79-4EF9-8EA1-A06931621A01}" destId="{B63CAFF8-A389-47EF-A90D-543589729FA7}" srcOrd="3" destOrd="0" parTransId="{F96F8F5A-DFBC-4DC9-8B84-AB3EEE8AD8C7}" sibTransId="{C1150B88-0AE0-4CE8-B9CF-29D313E0B21C}"/>
    <dgm:cxn modelId="{E3847D7B-445D-48B8-8C11-CFDD07BDABFB}" srcId="{57741C69-AE79-4EF9-8EA1-A06931621A01}" destId="{C7A18F9F-93F4-47E5-9CF4-BADAD4EB33AD}" srcOrd="1" destOrd="0" parTransId="{FBE8E915-2983-401A-BB3B-6129E8494B81}" sibTransId="{DF81CAEF-A387-4BB4-8D32-A482E958F985}"/>
    <dgm:cxn modelId="{F496E48E-9566-49AC-8753-08AB5C501E9E}" type="presOf" srcId="{B63CAFF8-A389-47EF-A90D-543589729FA7}" destId="{64ACB41F-7789-4F59-A7F3-A7E5C6EDA7E2}" srcOrd="0" destOrd="0" presId="urn:microsoft.com/office/officeart/2018/5/layout/IconCircleLabelList"/>
    <dgm:cxn modelId="{3ADEAA90-2AC8-4351-98AA-F38269913B4D}" type="presOf" srcId="{4C3F7275-60A0-46BD-ABE5-02293AC53F4A}" destId="{107AB834-68E1-4830-BBA0-3181C73B0E76}" srcOrd="0" destOrd="0" presId="urn:microsoft.com/office/officeart/2018/5/layout/IconCircleLabelList"/>
    <dgm:cxn modelId="{B846BB90-7EDD-4ED1-8EFE-20FEDDB9ED07}" type="presOf" srcId="{76AF95D3-437D-49D9-8FA3-4832B647EDE0}" destId="{81EF170A-32EA-4170-ACAE-0A8A28D292F5}" srcOrd="0" destOrd="0" presId="urn:microsoft.com/office/officeart/2018/5/layout/IconCircleLabelList"/>
    <dgm:cxn modelId="{DF2847B5-E09C-493C-A991-1B95B42E07E6}" srcId="{57741C69-AE79-4EF9-8EA1-A06931621A01}" destId="{76AF95D3-437D-49D9-8FA3-4832B647EDE0}" srcOrd="2" destOrd="0" parTransId="{70FFA847-5A2D-4B24-A58C-5A8094821914}" sibTransId="{6022B1B8-FABE-4BE9-B341-0C78443D6E0A}"/>
    <dgm:cxn modelId="{EC72E6D0-DC9A-43E2-B71E-55D3339671E1}" srcId="{57741C69-AE79-4EF9-8EA1-A06931621A01}" destId="{4C3F7275-60A0-46BD-ABE5-02293AC53F4A}" srcOrd="0" destOrd="0" parTransId="{ACC6B9EF-BA88-41A5-93B2-859DBC1040BA}" sibTransId="{2FAB85BF-1503-43E8-8E51-FECBC898C13B}"/>
    <dgm:cxn modelId="{0C2DDC95-33A6-4819-9B1F-4E1EF27C4553}" type="presParOf" srcId="{ADC2B395-A95D-4916-BF66-38E6609CCF28}" destId="{4A4E9D08-A3C2-42A4-AC75-8931C282F1F0}" srcOrd="0" destOrd="0" presId="urn:microsoft.com/office/officeart/2018/5/layout/IconCircleLabelList"/>
    <dgm:cxn modelId="{37BBC627-920A-414A-88E9-B7706D22B501}" type="presParOf" srcId="{4A4E9D08-A3C2-42A4-AC75-8931C282F1F0}" destId="{470FF46F-A6D2-45D1-9EE2-8960357CFF85}" srcOrd="0" destOrd="0" presId="urn:microsoft.com/office/officeart/2018/5/layout/IconCircleLabelList"/>
    <dgm:cxn modelId="{16BD1C77-D9C6-4DAD-98E9-FD882FFE06EC}" type="presParOf" srcId="{4A4E9D08-A3C2-42A4-AC75-8931C282F1F0}" destId="{12861762-B627-44D9-8483-60CEC57B7EF7}" srcOrd="1" destOrd="0" presId="urn:microsoft.com/office/officeart/2018/5/layout/IconCircleLabelList"/>
    <dgm:cxn modelId="{A3D361E9-CC83-4971-BAD7-324A22A3B546}" type="presParOf" srcId="{4A4E9D08-A3C2-42A4-AC75-8931C282F1F0}" destId="{7B7EB633-D2CB-45BE-B6BB-0917F1FF480B}" srcOrd="2" destOrd="0" presId="urn:microsoft.com/office/officeart/2018/5/layout/IconCircleLabelList"/>
    <dgm:cxn modelId="{7E60585B-F6E0-4CAD-B053-769D8D94498C}" type="presParOf" srcId="{4A4E9D08-A3C2-42A4-AC75-8931C282F1F0}" destId="{107AB834-68E1-4830-BBA0-3181C73B0E76}" srcOrd="3" destOrd="0" presId="urn:microsoft.com/office/officeart/2018/5/layout/IconCircleLabelList"/>
    <dgm:cxn modelId="{4305DE25-C5C5-4E1D-8D3B-17ACB9FEFAA0}" type="presParOf" srcId="{ADC2B395-A95D-4916-BF66-38E6609CCF28}" destId="{2E0EF236-84E1-4845-8D40-CEFA707B0B85}" srcOrd="1" destOrd="0" presId="urn:microsoft.com/office/officeart/2018/5/layout/IconCircleLabelList"/>
    <dgm:cxn modelId="{05745BBA-B29A-431F-9CC9-D80EDB610C37}" type="presParOf" srcId="{ADC2B395-A95D-4916-BF66-38E6609CCF28}" destId="{135C869B-BF75-4B43-BF66-A0F075E68DB5}" srcOrd="2" destOrd="0" presId="urn:microsoft.com/office/officeart/2018/5/layout/IconCircleLabelList"/>
    <dgm:cxn modelId="{6989FF6C-D2B0-438F-98CE-6E90B14529DC}" type="presParOf" srcId="{135C869B-BF75-4B43-BF66-A0F075E68DB5}" destId="{FA50B688-0331-4A1B-8F21-C7D9ED87C43D}" srcOrd="0" destOrd="0" presId="urn:microsoft.com/office/officeart/2018/5/layout/IconCircleLabelList"/>
    <dgm:cxn modelId="{1438612F-39BD-4F83-BBAA-FF834BB274B0}" type="presParOf" srcId="{135C869B-BF75-4B43-BF66-A0F075E68DB5}" destId="{949C2E4C-A0C3-473C-B5C8-95B57F740DD0}" srcOrd="1" destOrd="0" presId="urn:microsoft.com/office/officeart/2018/5/layout/IconCircleLabelList"/>
    <dgm:cxn modelId="{9BE8956A-57C7-493B-9A62-7DD45105A985}" type="presParOf" srcId="{135C869B-BF75-4B43-BF66-A0F075E68DB5}" destId="{4FEEF465-5494-4778-B6A2-83510FF21B28}" srcOrd="2" destOrd="0" presId="urn:microsoft.com/office/officeart/2018/5/layout/IconCircleLabelList"/>
    <dgm:cxn modelId="{0711253F-8B40-4422-9BCB-83AE7985B6A6}" type="presParOf" srcId="{135C869B-BF75-4B43-BF66-A0F075E68DB5}" destId="{3969D4EB-D4BF-49C8-AA8F-3D6AB38B49CB}" srcOrd="3" destOrd="0" presId="urn:microsoft.com/office/officeart/2018/5/layout/IconCircleLabelList"/>
    <dgm:cxn modelId="{F3C50CB3-A8F1-4FC5-BA8D-47AC71C6F74B}" type="presParOf" srcId="{ADC2B395-A95D-4916-BF66-38E6609CCF28}" destId="{39849655-4576-4E48-B3CF-1F2939E981B4}" srcOrd="3" destOrd="0" presId="urn:microsoft.com/office/officeart/2018/5/layout/IconCircleLabelList"/>
    <dgm:cxn modelId="{AD927BFA-267A-4709-A177-5053D58823FD}" type="presParOf" srcId="{ADC2B395-A95D-4916-BF66-38E6609CCF28}" destId="{DD9D6C82-FECD-4607-AC89-79553824D665}" srcOrd="4" destOrd="0" presId="urn:microsoft.com/office/officeart/2018/5/layout/IconCircleLabelList"/>
    <dgm:cxn modelId="{3B883BD4-5280-412E-9593-E1DCF9B9326D}" type="presParOf" srcId="{DD9D6C82-FECD-4607-AC89-79553824D665}" destId="{6AD32130-631A-42C0-BD7D-3D4F7F40B860}" srcOrd="0" destOrd="0" presId="urn:microsoft.com/office/officeart/2018/5/layout/IconCircleLabelList"/>
    <dgm:cxn modelId="{ED48BD69-0A85-47D3-BC9C-1D2549148701}" type="presParOf" srcId="{DD9D6C82-FECD-4607-AC89-79553824D665}" destId="{7DFC1D44-93F5-4238-B52B-B8FFD04C061A}" srcOrd="1" destOrd="0" presId="urn:microsoft.com/office/officeart/2018/5/layout/IconCircleLabelList"/>
    <dgm:cxn modelId="{28088DB3-7FAF-4FFC-89D2-AFD4761E7BFE}" type="presParOf" srcId="{DD9D6C82-FECD-4607-AC89-79553824D665}" destId="{83097668-9139-437E-99B5-200435732935}" srcOrd="2" destOrd="0" presId="urn:microsoft.com/office/officeart/2018/5/layout/IconCircleLabelList"/>
    <dgm:cxn modelId="{9433CAC6-B699-4624-8A72-C05B34454499}" type="presParOf" srcId="{DD9D6C82-FECD-4607-AC89-79553824D665}" destId="{81EF170A-32EA-4170-ACAE-0A8A28D292F5}" srcOrd="3" destOrd="0" presId="urn:microsoft.com/office/officeart/2018/5/layout/IconCircleLabelList"/>
    <dgm:cxn modelId="{0B0D985D-5AE3-41E9-AA04-C2411D9016D9}" type="presParOf" srcId="{ADC2B395-A95D-4916-BF66-38E6609CCF28}" destId="{78883277-6260-40C9-A26B-7599C69EA985}" srcOrd="5" destOrd="0" presId="urn:microsoft.com/office/officeart/2018/5/layout/IconCircleLabelList"/>
    <dgm:cxn modelId="{9B2E5231-133D-4F7E-BAC5-240E8950DB2B}" type="presParOf" srcId="{ADC2B395-A95D-4916-BF66-38E6609CCF28}" destId="{7681803F-737B-4719-BEFA-66FD12073972}" srcOrd="6" destOrd="0" presId="urn:microsoft.com/office/officeart/2018/5/layout/IconCircleLabelList"/>
    <dgm:cxn modelId="{B6D6F9A9-ADEA-428C-8890-004F039C9414}" type="presParOf" srcId="{7681803F-737B-4719-BEFA-66FD12073972}" destId="{586E5E8A-B5D7-41D6-A9B6-C26DC58CE291}" srcOrd="0" destOrd="0" presId="urn:microsoft.com/office/officeart/2018/5/layout/IconCircleLabelList"/>
    <dgm:cxn modelId="{4AAA7FC0-7A3F-4D2C-B1EC-4757A14BDA8D}" type="presParOf" srcId="{7681803F-737B-4719-BEFA-66FD12073972}" destId="{569F80E2-F166-4C75-9EEE-25F3FAA36622}" srcOrd="1" destOrd="0" presId="urn:microsoft.com/office/officeart/2018/5/layout/IconCircleLabelList"/>
    <dgm:cxn modelId="{BA63922F-4122-4187-9E66-880E15AEAF59}" type="presParOf" srcId="{7681803F-737B-4719-BEFA-66FD12073972}" destId="{EDAD4508-C8AD-4F05-B675-F2FFF46D0FDD}" srcOrd="2" destOrd="0" presId="urn:microsoft.com/office/officeart/2018/5/layout/IconCircleLabelList"/>
    <dgm:cxn modelId="{53ECD98D-A12A-419F-B02A-36E837800A8E}" type="presParOf" srcId="{7681803F-737B-4719-BEFA-66FD12073972}" destId="{64ACB41F-7789-4F59-A7F3-A7E5C6EDA7E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5C5C929-E82F-429E-9339-603C48503A9F}"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37048364-C021-4280-9852-D69DDDD7B5A6}">
      <dgm:prSet custT="1"/>
      <dgm:spPr>
        <a:solidFill>
          <a:schemeClr val="accent1">
            <a:lumMod val="75000"/>
          </a:schemeClr>
        </a:solidFill>
      </dgm:spPr>
      <dgm:t>
        <a:bodyPr/>
        <a:lstStyle/>
        <a:p>
          <a:r>
            <a:rPr lang="en-US" sz="2400" b="0" dirty="0"/>
            <a:t>The Square is a test of perfection.</a:t>
          </a:r>
        </a:p>
      </dgm:t>
    </dgm:pt>
    <dgm:pt modelId="{ECC35194-2C45-4CE5-B4B3-030999624F01}" type="parTrans" cxnId="{8E9F6D89-73E3-4ED5-AD15-53657D96FB1A}">
      <dgm:prSet/>
      <dgm:spPr/>
      <dgm:t>
        <a:bodyPr/>
        <a:lstStyle/>
        <a:p>
          <a:endParaRPr lang="en-US"/>
        </a:p>
      </dgm:t>
    </dgm:pt>
    <dgm:pt modelId="{A4582096-E442-4993-B320-283BC97636C8}" type="sibTrans" cxnId="{8E9F6D89-73E3-4ED5-AD15-53657D96FB1A}">
      <dgm:prSet/>
      <dgm:spPr/>
      <dgm:t>
        <a:bodyPr/>
        <a:lstStyle/>
        <a:p>
          <a:endParaRPr lang="en-US"/>
        </a:p>
      </dgm:t>
    </dgm:pt>
    <dgm:pt modelId="{E7C066E9-7DF3-48B4-8C43-89CBA8AF4F58}">
      <dgm:prSet custT="1"/>
      <dgm:spPr>
        <a:solidFill>
          <a:schemeClr val="accent1">
            <a:lumMod val="75000"/>
          </a:schemeClr>
        </a:solidFill>
      </dgm:spPr>
      <dgm:t>
        <a:bodyPr/>
        <a:lstStyle/>
        <a:p>
          <a:r>
            <a:rPr lang="en-US" sz="2400" b="0" dirty="0"/>
            <a:t>Symbolically used to test the Brethren to plan instruction.</a:t>
          </a:r>
        </a:p>
      </dgm:t>
    </dgm:pt>
    <dgm:pt modelId="{A82B9CC1-0698-4EB5-8817-7C90D315359D}" type="parTrans" cxnId="{13BE82F6-8EE6-4616-8DD4-1D957D3A65BE}">
      <dgm:prSet/>
      <dgm:spPr/>
      <dgm:t>
        <a:bodyPr/>
        <a:lstStyle/>
        <a:p>
          <a:endParaRPr lang="en-US"/>
        </a:p>
      </dgm:t>
    </dgm:pt>
    <dgm:pt modelId="{FDB566B8-52B9-4547-B0E0-7F296B5F9CA0}" type="sibTrans" cxnId="{13BE82F6-8EE6-4616-8DD4-1D957D3A65BE}">
      <dgm:prSet/>
      <dgm:spPr/>
      <dgm:t>
        <a:bodyPr/>
        <a:lstStyle/>
        <a:p>
          <a:endParaRPr lang="en-US"/>
        </a:p>
      </dgm:t>
    </dgm:pt>
    <dgm:pt modelId="{8D1C536B-94D9-4644-801D-49AE2343DD9C}">
      <dgm:prSet custT="1"/>
      <dgm:spPr>
        <a:solidFill>
          <a:schemeClr val="accent1">
            <a:lumMod val="75000"/>
          </a:schemeClr>
        </a:solidFill>
      </dgm:spPr>
      <dgm:t>
        <a:bodyPr/>
        <a:lstStyle/>
        <a:p>
          <a:r>
            <a:rPr lang="en-US" sz="2400" b="0" dirty="0"/>
            <a:t>Purpose of Freemasonry is “to Instruct.”</a:t>
          </a:r>
        </a:p>
      </dgm:t>
    </dgm:pt>
    <dgm:pt modelId="{D4E3481F-DAC7-40E0-91F1-55E324A01AFB}" type="parTrans" cxnId="{00CF50E8-1DFE-423B-AD84-000A551FE538}">
      <dgm:prSet/>
      <dgm:spPr/>
      <dgm:t>
        <a:bodyPr/>
        <a:lstStyle/>
        <a:p>
          <a:endParaRPr lang="en-US"/>
        </a:p>
      </dgm:t>
    </dgm:pt>
    <dgm:pt modelId="{F224E9A4-BA05-4A63-89BA-18A2CD8BD881}" type="sibTrans" cxnId="{00CF50E8-1DFE-423B-AD84-000A551FE538}">
      <dgm:prSet/>
      <dgm:spPr/>
      <dgm:t>
        <a:bodyPr/>
        <a:lstStyle/>
        <a:p>
          <a:endParaRPr lang="en-US"/>
        </a:p>
      </dgm:t>
    </dgm:pt>
    <dgm:pt modelId="{5CB2BD8A-C946-489D-B250-4FF9967F9D68}" type="pres">
      <dgm:prSet presAssocID="{25C5C929-E82F-429E-9339-603C48503A9F}" presName="diagram" presStyleCnt="0">
        <dgm:presLayoutVars>
          <dgm:dir/>
          <dgm:resizeHandles val="exact"/>
        </dgm:presLayoutVars>
      </dgm:prSet>
      <dgm:spPr/>
    </dgm:pt>
    <dgm:pt modelId="{F63FE46D-24CF-4B70-9B08-197C7240CE06}" type="pres">
      <dgm:prSet presAssocID="{37048364-C021-4280-9852-D69DDDD7B5A6}" presName="node" presStyleLbl="node1" presStyleIdx="0" presStyleCnt="3">
        <dgm:presLayoutVars>
          <dgm:bulletEnabled val="1"/>
        </dgm:presLayoutVars>
      </dgm:prSet>
      <dgm:spPr/>
    </dgm:pt>
    <dgm:pt modelId="{2EA5038E-E17F-46B2-8358-18C51207D64F}" type="pres">
      <dgm:prSet presAssocID="{A4582096-E442-4993-B320-283BC97636C8}" presName="sibTrans" presStyleCnt="0"/>
      <dgm:spPr/>
    </dgm:pt>
    <dgm:pt modelId="{011F62B3-9D5F-45AD-8B67-97D15A0CD076}" type="pres">
      <dgm:prSet presAssocID="{E7C066E9-7DF3-48B4-8C43-89CBA8AF4F58}" presName="node" presStyleLbl="node1" presStyleIdx="1" presStyleCnt="3">
        <dgm:presLayoutVars>
          <dgm:bulletEnabled val="1"/>
        </dgm:presLayoutVars>
      </dgm:prSet>
      <dgm:spPr/>
    </dgm:pt>
    <dgm:pt modelId="{E74B8F42-C4D7-42BE-8789-4DABE3B1BA5D}" type="pres">
      <dgm:prSet presAssocID="{FDB566B8-52B9-4547-B0E0-7F296B5F9CA0}" presName="sibTrans" presStyleCnt="0"/>
      <dgm:spPr/>
    </dgm:pt>
    <dgm:pt modelId="{91BD58A7-6C81-467D-A782-778E54A8B156}" type="pres">
      <dgm:prSet presAssocID="{8D1C536B-94D9-4644-801D-49AE2343DD9C}" presName="node" presStyleLbl="node1" presStyleIdx="2" presStyleCnt="3">
        <dgm:presLayoutVars>
          <dgm:bulletEnabled val="1"/>
        </dgm:presLayoutVars>
      </dgm:prSet>
      <dgm:spPr/>
    </dgm:pt>
  </dgm:ptLst>
  <dgm:cxnLst>
    <dgm:cxn modelId="{745F0B43-9C61-4884-9E0F-D6A33F5C1723}" type="presOf" srcId="{E7C066E9-7DF3-48B4-8C43-89CBA8AF4F58}" destId="{011F62B3-9D5F-45AD-8B67-97D15A0CD076}" srcOrd="0" destOrd="0" presId="urn:microsoft.com/office/officeart/2005/8/layout/default"/>
    <dgm:cxn modelId="{49C0136D-B5CF-4AEE-90AC-718C21F31E72}" type="presOf" srcId="{8D1C536B-94D9-4644-801D-49AE2343DD9C}" destId="{91BD58A7-6C81-467D-A782-778E54A8B156}" srcOrd="0" destOrd="0" presId="urn:microsoft.com/office/officeart/2005/8/layout/default"/>
    <dgm:cxn modelId="{1E58B687-DF13-4EE4-8334-AE9FDD840AB7}" type="presOf" srcId="{37048364-C021-4280-9852-D69DDDD7B5A6}" destId="{F63FE46D-24CF-4B70-9B08-197C7240CE06}" srcOrd="0" destOrd="0" presId="urn:microsoft.com/office/officeart/2005/8/layout/default"/>
    <dgm:cxn modelId="{8E9F6D89-73E3-4ED5-AD15-53657D96FB1A}" srcId="{25C5C929-E82F-429E-9339-603C48503A9F}" destId="{37048364-C021-4280-9852-D69DDDD7B5A6}" srcOrd="0" destOrd="0" parTransId="{ECC35194-2C45-4CE5-B4B3-030999624F01}" sibTransId="{A4582096-E442-4993-B320-283BC97636C8}"/>
    <dgm:cxn modelId="{E3AE21D5-4825-4AE6-B18A-207C70A6AB2D}" type="presOf" srcId="{25C5C929-E82F-429E-9339-603C48503A9F}" destId="{5CB2BD8A-C946-489D-B250-4FF9967F9D68}" srcOrd="0" destOrd="0" presId="urn:microsoft.com/office/officeart/2005/8/layout/default"/>
    <dgm:cxn modelId="{00CF50E8-1DFE-423B-AD84-000A551FE538}" srcId="{25C5C929-E82F-429E-9339-603C48503A9F}" destId="{8D1C536B-94D9-4644-801D-49AE2343DD9C}" srcOrd="2" destOrd="0" parTransId="{D4E3481F-DAC7-40E0-91F1-55E324A01AFB}" sibTransId="{F224E9A4-BA05-4A63-89BA-18A2CD8BD881}"/>
    <dgm:cxn modelId="{13BE82F6-8EE6-4616-8DD4-1D957D3A65BE}" srcId="{25C5C929-E82F-429E-9339-603C48503A9F}" destId="{E7C066E9-7DF3-48B4-8C43-89CBA8AF4F58}" srcOrd="1" destOrd="0" parTransId="{A82B9CC1-0698-4EB5-8817-7C90D315359D}" sibTransId="{FDB566B8-52B9-4547-B0E0-7F296B5F9CA0}"/>
    <dgm:cxn modelId="{378B0FA7-39C9-4C51-8D0B-AB553698EA21}" type="presParOf" srcId="{5CB2BD8A-C946-489D-B250-4FF9967F9D68}" destId="{F63FE46D-24CF-4B70-9B08-197C7240CE06}" srcOrd="0" destOrd="0" presId="urn:microsoft.com/office/officeart/2005/8/layout/default"/>
    <dgm:cxn modelId="{6CF3CDB2-B4E1-4B94-8963-A445E39DAD46}" type="presParOf" srcId="{5CB2BD8A-C946-489D-B250-4FF9967F9D68}" destId="{2EA5038E-E17F-46B2-8358-18C51207D64F}" srcOrd="1" destOrd="0" presId="urn:microsoft.com/office/officeart/2005/8/layout/default"/>
    <dgm:cxn modelId="{197B8963-B21D-4AB8-A04C-F5A20BC13694}" type="presParOf" srcId="{5CB2BD8A-C946-489D-B250-4FF9967F9D68}" destId="{011F62B3-9D5F-45AD-8B67-97D15A0CD076}" srcOrd="2" destOrd="0" presId="urn:microsoft.com/office/officeart/2005/8/layout/default"/>
    <dgm:cxn modelId="{E2532736-56F1-4C53-A6A5-CBF96DDB9614}" type="presParOf" srcId="{5CB2BD8A-C946-489D-B250-4FF9967F9D68}" destId="{E74B8F42-C4D7-42BE-8789-4DABE3B1BA5D}" srcOrd="3" destOrd="0" presId="urn:microsoft.com/office/officeart/2005/8/layout/default"/>
    <dgm:cxn modelId="{2053F1EA-AE36-4DA7-8279-26A3CA36562B}" type="presParOf" srcId="{5CB2BD8A-C946-489D-B250-4FF9967F9D68}" destId="{91BD58A7-6C81-467D-A782-778E54A8B15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D6357C-5733-4F78-BFCE-B1206C3E7BA6}" type="doc">
      <dgm:prSet loTypeId="urn:microsoft.com/office/officeart/2016/7/layout/LinearBlockProcessNumbered" loCatId="process" qsTypeId="urn:microsoft.com/office/officeart/2005/8/quickstyle/simple4" qsCatId="simple" csTypeId="urn:microsoft.com/office/officeart/2005/8/colors/accent3_2" csCatId="accent3" phldr="1"/>
      <dgm:spPr/>
      <dgm:t>
        <a:bodyPr/>
        <a:lstStyle/>
        <a:p>
          <a:endParaRPr lang="en-US"/>
        </a:p>
      </dgm:t>
    </dgm:pt>
    <dgm:pt modelId="{690F5760-05C6-419B-9B4D-63E9FE723BF0}">
      <dgm:prSet custT="1"/>
      <dgm:spPr>
        <a:solidFill>
          <a:schemeClr val="accent1">
            <a:lumMod val="75000"/>
          </a:schemeClr>
        </a:solidFill>
      </dgm:spPr>
      <dgm:t>
        <a:bodyPr/>
        <a:lstStyle/>
        <a:p>
          <a:r>
            <a:rPr lang="en-US" sz="2000" dirty="0"/>
            <a:t>Addition of the 47</a:t>
          </a:r>
          <a:r>
            <a:rPr lang="en-US" sz="2000" baseline="30000" dirty="0"/>
            <a:t>th</a:t>
          </a:r>
          <a:r>
            <a:rPr lang="en-US" sz="2000" dirty="0"/>
            <a:t> Problem of Euclid. Marks progress in life and in Masonry.</a:t>
          </a:r>
        </a:p>
      </dgm:t>
    </dgm:pt>
    <dgm:pt modelId="{1D333C4C-5EEF-4BC4-8C65-29B04292D5FB}" type="parTrans" cxnId="{65E84BC0-5327-41E7-94CC-A503FEC3CCDB}">
      <dgm:prSet/>
      <dgm:spPr/>
      <dgm:t>
        <a:bodyPr/>
        <a:lstStyle/>
        <a:p>
          <a:endParaRPr lang="en-US"/>
        </a:p>
      </dgm:t>
    </dgm:pt>
    <dgm:pt modelId="{289B8501-0A82-45B0-9274-8A1B08884FC3}" type="sibTrans" cxnId="{65E84BC0-5327-41E7-94CC-A503FEC3CCDB}">
      <dgm:prSet phldrT="01" phldr="0"/>
      <dgm:spPr/>
      <dgm:t>
        <a:bodyPr/>
        <a:lstStyle/>
        <a:p>
          <a:r>
            <a:rPr lang="en-US"/>
            <a:t>01</a:t>
          </a:r>
        </a:p>
      </dgm:t>
    </dgm:pt>
    <dgm:pt modelId="{1867A114-7C69-4C94-ACF1-3977E982F995}">
      <dgm:prSet custT="1"/>
      <dgm:spPr>
        <a:solidFill>
          <a:schemeClr val="accent1">
            <a:lumMod val="75000"/>
          </a:schemeClr>
        </a:solidFill>
      </dgm:spPr>
      <dgm:t>
        <a:bodyPr/>
        <a:lstStyle/>
        <a:p>
          <a:r>
            <a:rPr lang="en-US" sz="2000" dirty="0"/>
            <a:t>Euclid’s 47</a:t>
          </a:r>
          <a:r>
            <a:rPr lang="en-US" sz="2000" baseline="30000" dirty="0"/>
            <a:t>th</a:t>
          </a:r>
          <a:r>
            <a:rPr lang="en-US" sz="2000" dirty="0"/>
            <a:t> Problem – Method to prove a right angle</a:t>
          </a:r>
        </a:p>
      </dgm:t>
    </dgm:pt>
    <dgm:pt modelId="{6087C5EC-2AE0-4EDE-9850-DBD282CD7CD0}" type="parTrans" cxnId="{169D2316-EA6F-4869-A7DF-B881514A5567}">
      <dgm:prSet/>
      <dgm:spPr/>
      <dgm:t>
        <a:bodyPr/>
        <a:lstStyle/>
        <a:p>
          <a:endParaRPr lang="en-US"/>
        </a:p>
      </dgm:t>
    </dgm:pt>
    <dgm:pt modelId="{7BBBD8DB-28F9-41BB-B383-D7EF2F4D2ACE}" type="sibTrans" cxnId="{169D2316-EA6F-4869-A7DF-B881514A5567}">
      <dgm:prSet phldrT="02" phldr="0"/>
      <dgm:spPr/>
      <dgm:t>
        <a:bodyPr/>
        <a:lstStyle/>
        <a:p>
          <a:r>
            <a:rPr lang="en-US"/>
            <a:t>02</a:t>
          </a:r>
        </a:p>
      </dgm:t>
    </dgm:pt>
    <dgm:pt modelId="{4B2A55A8-5D9D-47ED-A501-A84BBC8DD601}">
      <dgm:prSet custT="1"/>
      <dgm:spPr>
        <a:solidFill>
          <a:schemeClr val="accent1">
            <a:lumMod val="75000"/>
          </a:schemeClr>
        </a:solidFill>
      </dgm:spPr>
      <dgm:t>
        <a:bodyPr/>
        <a:lstStyle/>
        <a:p>
          <a:r>
            <a:rPr lang="en-US" sz="2000" dirty="0" err="1"/>
            <a:t>Symbolises</a:t>
          </a:r>
          <a:r>
            <a:rPr lang="en-US" sz="2000" dirty="0"/>
            <a:t> how the universe can be understood through measurement.</a:t>
          </a:r>
        </a:p>
      </dgm:t>
    </dgm:pt>
    <dgm:pt modelId="{81D73C92-BCB2-48F8-B721-076951E1B7E3}" type="parTrans" cxnId="{A58361FD-2E33-4C16-9BAE-0C70282F4AA2}">
      <dgm:prSet/>
      <dgm:spPr/>
      <dgm:t>
        <a:bodyPr/>
        <a:lstStyle/>
        <a:p>
          <a:endParaRPr lang="en-US"/>
        </a:p>
      </dgm:t>
    </dgm:pt>
    <dgm:pt modelId="{D2788DFC-EEEA-40EB-87C1-EBBFB6E6533D}" type="sibTrans" cxnId="{A58361FD-2E33-4C16-9BAE-0C70282F4AA2}">
      <dgm:prSet phldrT="03" phldr="0"/>
      <dgm:spPr/>
      <dgm:t>
        <a:bodyPr/>
        <a:lstStyle/>
        <a:p>
          <a:r>
            <a:rPr lang="en-US"/>
            <a:t>03</a:t>
          </a:r>
        </a:p>
      </dgm:t>
    </dgm:pt>
    <dgm:pt modelId="{A4C049E4-B638-42D7-AB8D-A2B728A260B9}" type="pres">
      <dgm:prSet presAssocID="{FBD6357C-5733-4F78-BFCE-B1206C3E7BA6}" presName="Name0" presStyleCnt="0">
        <dgm:presLayoutVars>
          <dgm:animLvl val="lvl"/>
          <dgm:resizeHandles val="exact"/>
        </dgm:presLayoutVars>
      </dgm:prSet>
      <dgm:spPr/>
    </dgm:pt>
    <dgm:pt modelId="{57AE6EA9-6E35-4729-BADA-3A7C455B6882}" type="pres">
      <dgm:prSet presAssocID="{690F5760-05C6-419B-9B4D-63E9FE723BF0}" presName="compositeNode" presStyleCnt="0">
        <dgm:presLayoutVars>
          <dgm:bulletEnabled val="1"/>
        </dgm:presLayoutVars>
      </dgm:prSet>
      <dgm:spPr/>
    </dgm:pt>
    <dgm:pt modelId="{55FBF715-F507-4D42-969F-972CF5E6A352}" type="pres">
      <dgm:prSet presAssocID="{690F5760-05C6-419B-9B4D-63E9FE723BF0}" presName="bgRect" presStyleLbl="alignNode1" presStyleIdx="0" presStyleCnt="3" custScaleY="180435"/>
      <dgm:spPr/>
    </dgm:pt>
    <dgm:pt modelId="{F2BC7F00-491B-4CF6-B2D4-7783517D167D}" type="pres">
      <dgm:prSet presAssocID="{289B8501-0A82-45B0-9274-8A1B08884FC3}" presName="sibTransNodeRect" presStyleLbl="alignNode1" presStyleIdx="0" presStyleCnt="3">
        <dgm:presLayoutVars>
          <dgm:chMax val="0"/>
          <dgm:bulletEnabled val="1"/>
        </dgm:presLayoutVars>
      </dgm:prSet>
      <dgm:spPr/>
    </dgm:pt>
    <dgm:pt modelId="{1E9CFF6C-ED33-4A78-95DB-708F0C6D86C4}" type="pres">
      <dgm:prSet presAssocID="{690F5760-05C6-419B-9B4D-63E9FE723BF0}" presName="nodeRect" presStyleLbl="alignNode1" presStyleIdx="0" presStyleCnt="3">
        <dgm:presLayoutVars>
          <dgm:bulletEnabled val="1"/>
        </dgm:presLayoutVars>
      </dgm:prSet>
      <dgm:spPr/>
    </dgm:pt>
    <dgm:pt modelId="{11918568-F74B-4F35-851D-2D4E91DDF7D2}" type="pres">
      <dgm:prSet presAssocID="{289B8501-0A82-45B0-9274-8A1B08884FC3}" presName="sibTrans" presStyleCnt="0"/>
      <dgm:spPr/>
    </dgm:pt>
    <dgm:pt modelId="{7F4C49ED-5B51-4139-A409-1E93D0D1A4FF}" type="pres">
      <dgm:prSet presAssocID="{1867A114-7C69-4C94-ACF1-3977E982F995}" presName="compositeNode" presStyleCnt="0">
        <dgm:presLayoutVars>
          <dgm:bulletEnabled val="1"/>
        </dgm:presLayoutVars>
      </dgm:prSet>
      <dgm:spPr/>
    </dgm:pt>
    <dgm:pt modelId="{ED4E5627-FF8F-404A-9E17-80875467D772}" type="pres">
      <dgm:prSet presAssocID="{1867A114-7C69-4C94-ACF1-3977E982F995}" presName="bgRect" presStyleLbl="alignNode1" presStyleIdx="1" presStyleCnt="3" custScaleY="180435"/>
      <dgm:spPr/>
    </dgm:pt>
    <dgm:pt modelId="{9E4B661D-F2C1-48B3-BB2B-5094BC94E68C}" type="pres">
      <dgm:prSet presAssocID="{7BBBD8DB-28F9-41BB-B383-D7EF2F4D2ACE}" presName="sibTransNodeRect" presStyleLbl="alignNode1" presStyleIdx="1" presStyleCnt="3">
        <dgm:presLayoutVars>
          <dgm:chMax val="0"/>
          <dgm:bulletEnabled val="1"/>
        </dgm:presLayoutVars>
      </dgm:prSet>
      <dgm:spPr/>
    </dgm:pt>
    <dgm:pt modelId="{F4DEC6FA-2125-4479-9DDE-930E2447B745}" type="pres">
      <dgm:prSet presAssocID="{1867A114-7C69-4C94-ACF1-3977E982F995}" presName="nodeRect" presStyleLbl="alignNode1" presStyleIdx="1" presStyleCnt="3">
        <dgm:presLayoutVars>
          <dgm:bulletEnabled val="1"/>
        </dgm:presLayoutVars>
      </dgm:prSet>
      <dgm:spPr/>
    </dgm:pt>
    <dgm:pt modelId="{4601AB45-F77B-4511-B63E-E729560490E2}" type="pres">
      <dgm:prSet presAssocID="{7BBBD8DB-28F9-41BB-B383-D7EF2F4D2ACE}" presName="sibTrans" presStyleCnt="0"/>
      <dgm:spPr/>
    </dgm:pt>
    <dgm:pt modelId="{C3439F20-C5D7-4E22-99D3-8D9F38FAFED4}" type="pres">
      <dgm:prSet presAssocID="{4B2A55A8-5D9D-47ED-A501-A84BBC8DD601}" presName="compositeNode" presStyleCnt="0">
        <dgm:presLayoutVars>
          <dgm:bulletEnabled val="1"/>
        </dgm:presLayoutVars>
      </dgm:prSet>
      <dgm:spPr/>
    </dgm:pt>
    <dgm:pt modelId="{AF615506-A078-4C1F-AA61-2C3B573789B5}" type="pres">
      <dgm:prSet presAssocID="{4B2A55A8-5D9D-47ED-A501-A84BBC8DD601}" presName="bgRect" presStyleLbl="alignNode1" presStyleIdx="2" presStyleCnt="3" custScaleY="180435"/>
      <dgm:spPr/>
    </dgm:pt>
    <dgm:pt modelId="{4BEBB02C-95BD-4E74-AD28-0556DFB50D5C}" type="pres">
      <dgm:prSet presAssocID="{D2788DFC-EEEA-40EB-87C1-EBBFB6E6533D}" presName="sibTransNodeRect" presStyleLbl="alignNode1" presStyleIdx="2" presStyleCnt="3">
        <dgm:presLayoutVars>
          <dgm:chMax val="0"/>
          <dgm:bulletEnabled val="1"/>
        </dgm:presLayoutVars>
      </dgm:prSet>
      <dgm:spPr/>
    </dgm:pt>
    <dgm:pt modelId="{6C1FF0CF-2EA4-4A8E-9B1E-16204582C656}" type="pres">
      <dgm:prSet presAssocID="{4B2A55A8-5D9D-47ED-A501-A84BBC8DD601}" presName="nodeRect" presStyleLbl="alignNode1" presStyleIdx="2" presStyleCnt="3">
        <dgm:presLayoutVars>
          <dgm:bulletEnabled val="1"/>
        </dgm:presLayoutVars>
      </dgm:prSet>
      <dgm:spPr/>
    </dgm:pt>
  </dgm:ptLst>
  <dgm:cxnLst>
    <dgm:cxn modelId="{169D2316-EA6F-4869-A7DF-B881514A5567}" srcId="{FBD6357C-5733-4F78-BFCE-B1206C3E7BA6}" destId="{1867A114-7C69-4C94-ACF1-3977E982F995}" srcOrd="1" destOrd="0" parTransId="{6087C5EC-2AE0-4EDE-9850-DBD282CD7CD0}" sibTransId="{7BBBD8DB-28F9-41BB-B383-D7EF2F4D2ACE}"/>
    <dgm:cxn modelId="{08B2B024-6991-4A78-9227-C07F733BA3B2}" type="presOf" srcId="{1867A114-7C69-4C94-ACF1-3977E982F995}" destId="{F4DEC6FA-2125-4479-9DDE-930E2447B745}" srcOrd="1" destOrd="0" presId="urn:microsoft.com/office/officeart/2016/7/layout/LinearBlockProcessNumbered"/>
    <dgm:cxn modelId="{8DF27F53-4B7E-47FE-B90F-EE913CBD9429}" type="presOf" srcId="{4B2A55A8-5D9D-47ED-A501-A84BBC8DD601}" destId="{6C1FF0CF-2EA4-4A8E-9B1E-16204582C656}" srcOrd="1" destOrd="0" presId="urn:microsoft.com/office/officeart/2016/7/layout/LinearBlockProcessNumbered"/>
    <dgm:cxn modelId="{90C3DA55-356E-434D-8411-66866B7F1EB6}" type="presOf" srcId="{D2788DFC-EEEA-40EB-87C1-EBBFB6E6533D}" destId="{4BEBB02C-95BD-4E74-AD28-0556DFB50D5C}" srcOrd="0" destOrd="0" presId="urn:microsoft.com/office/officeart/2016/7/layout/LinearBlockProcessNumbered"/>
    <dgm:cxn modelId="{1DFA5188-F9CD-487C-9AA9-A7BE539630B7}" type="presOf" srcId="{FBD6357C-5733-4F78-BFCE-B1206C3E7BA6}" destId="{A4C049E4-B638-42D7-AB8D-A2B728A260B9}" srcOrd="0" destOrd="0" presId="urn:microsoft.com/office/officeart/2016/7/layout/LinearBlockProcessNumbered"/>
    <dgm:cxn modelId="{DF4F0E9B-CC5E-4280-8C4D-6EDD2E7F61F0}" type="presOf" srcId="{1867A114-7C69-4C94-ACF1-3977E982F995}" destId="{ED4E5627-FF8F-404A-9E17-80875467D772}" srcOrd="0" destOrd="0" presId="urn:microsoft.com/office/officeart/2016/7/layout/LinearBlockProcessNumbered"/>
    <dgm:cxn modelId="{2264F6AF-71FC-4366-AD2F-C2D3DD1A82DF}" type="presOf" srcId="{690F5760-05C6-419B-9B4D-63E9FE723BF0}" destId="{1E9CFF6C-ED33-4A78-95DB-708F0C6D86C4}" srcOrd="1" destOrd="0" presId="urn:microsoft.com/office/officeart/2016/7/layout/LinearBlockProcessNumbered"/>
    <dgm:cxn modelId="{6ACB88B7-FAF2-4E09-A61B-ADA12C49C973}" type="presOf" srcId="{4B2A55A8-5D9D-47ED-A501-A84BBC8DD601}" destId="{AF615506-A078-4C1F-AA61-2C3B573789B5}" srcOrd="0" destOrd="0" presId="urn:microsoft.com/office/officeart/2016/7/layout/LinearBlockProcessNumbered"/>
    <dgm:cxn modelId="{65E84BC0-5327-41E7-94CC-A503FEC3CCDB}" srcId="{FBD6357C-5733-4F78-BFCE-B1206C3E7BA6}" destId="{690F5760-05C6-419B-9B4D-63E9FE723BF0}" srcOrd="0" destOrd="0" parTransId="{1D333C4C-5EEF-4BC4-8C65-29B04292D5FB}" sibTransId="{289B8501-0A82-45B0-9274-8A1B08884FC3}"/>
    <dgm:cxn modelId="{AFA496D8-6948-475D-91E3-17E9859D038D}" type="presOf" srcId="{690F5760-05C6-419B-9B4D-63E9FE723BF0}" destId="{55FBF715-F507-4D42-969F-972CF5E6A352}" srcOrd="0" destOrd="0" presId="urn:microsoft.com/office/officeart/2016/7/layout/LinearBlockProcessNumbered"/>
    <dgm:cxn modelId="{C89CDEEB-C888-468E-864D-BD91D7E1D694}" type="presOf" srcId="{7BBBD8DB-28F9-41BB-B383-D7EF2F4D2ACE}" destId="{9E4B661D-F2C1-48B3-BB2B-5094BC94E68C}" srcOrd="0" destOrd="0" presId="urn:microsoft.com/office/officeart/2016/7/layout/LinearBlockProcessNumbered"/>
    <dgm:cxn modelId="{A58361FD-2E33-4C16-9BAE-0C70282F4AA2}" srcId="{FBD6357C-5733-4F78-BFCE-B1206C3E7BA6}" destId="{4B2A55A8-5D9D-47ED-A501-A84BBC8DD601}" srcOrd="2" destOrd="0" parTransId="{81D73C92-BCB2-48F8-B721-076951E1B7E3}" sibTransId="{D2788DFC-EEEA-40EB-87C1-EBBFB6E6533D}"/>
    <dgm:cxn modelId="{E7AB40FF-7AE8-42A7-B7E3-9BAECA4352DC}" type="presOf" srcId="{289B8501-0A82-45B0-9274-8A1B08884FC3}" destId="{F2BC7F00-491B-4CF6-B2D4-7783517D167D}" srcOrd="0" destOrd="0" presId="urn:microsoft.com/office/officeart/2016/7/layout/LinearBlockProcessNumbered"/>
    <dgm:cxn modelId="{7BC2C097-A511-486F-8E50-75DBF31A159F}" type="presParOf" srcId="{A4C049E4-B638-42D7-AB8D-A2B728A260B9}" destId="{57AE6EA9-6E35-4729-BADA-3A7C455B6882}" srcOrd="0" destOrd="0" presId="urn:microsoft.com/office/officeart/2016/7/layout/LinearBlockProcessNumbered"/>
    <dgm:cxn modelId="{20DEA6B9-3468-4E4F-98EB-A47F5F4B22C0}" type="presParOf" srcId="{57AE6EA9-6E35-4729-BADA-3A7C455B6882}" destId="{55FBF715-F507-4D42-969F-972CF5E6A352}" srcOrd="0" destOrd="0" presId="urn:microsoft.com/office/officeart/2016/7/layout/LinearBlockProcessNumbered"/>
    <dgm:cxn modelId="{B13CBC58-F09C-4E85-8A7A-305B1137A2A5}" type="presParOf" srcId="{57AE6EA9-6E35-4729-BADA-3A7C455B6882}" destId="{F2BC7F00-491B-4CF6-B2D4-7783517D167D}" srcOrd="1" destOrd="0" presId="urn:microsoft.com/office/officeart/2016/7/layout/LinearBlockProcessNumbered"/>
    <dgm:cxn modelId="{5497F05F-E54F-4070-89F5-E134325C8A9D}" type="presParOf" srcId="{57AE6EA9-6E35-4729-BADA-3A7C455B6882}" destId="{1E9CFF6C-ED33-4A78-95DB-708F0C6D86C4}" srcOrd="2" destOrd="0" presId="urn:microsoft.com/office/officeart/2016/7/layout/LinearBlockProcessNumbered"/>
    <dgm:cxn modelId="{0D7BF3DA-7536-47E2-9982-A5EF2D305B9D}" type="presParOf" srcId="{A4C049E4-B638-42D7-AB8D-A2B728A260B9}" destId="{11918568-F74B-4F35-851D-2D4E91DDF7D2}" srcOrd="1" destOrd="0" presId="urn:microsoft.com/office/officeart/2016/7/layout/LinearBlockProcessNumbered"/>
    <dgm:cxn modelId="{388A181F-3B82-4A2D-8386-C4B24948C4A4}" type="presParOf" srcId="{A4C049E4-B638-42D7-AB8D-A2B728A260B9}" destId="{7F4C49ED-5B51-4139-A409-1E93D0D1A4FF}" srcOrd="2" destOrd="0" presId="urn:microsoft.com/office/officeart/2016/7/layout/LinearBlockProcessNumbered"/>
    <dgm:cxn modelId="{173B4190-186B-437A-A598-AD6DBDB177CE}" type="presParOf" srcId="{7F4C49ED-5B51-4139-A409-1E93D0D1A4FF}" destId="{ED4E5627-FF8F-404A-9E17-80875467D772}" srcOrd="0" destOrd="0" presId="urn:microsoft.com/office/officeart/2016/7/layout/LinearBlockProcessNumbered"/>
    <dgm:cxn modelId="{521B712B-7C5F-4344-9979-BDDA94C7D6A1}" type="presParOf" srcId="{7F4C49ED-5B51-4139-A409-1E93D0D1A4FF}" destId="{9E4B661D-F2C1-48B3-BB2B-5094BC94E68C}" srcOrd="1" destOrd="0" presId="urn:microsoft.com/office/officeart/2016/7/layout/LinearBlockProcessNumbered"/>
    <dgm:cxn modelId="{BD694D9C-D33D-4BBC-A6A8-47A8BEBF1BF7}" type="presParOf" srcId="{7F4C49ED-5B51-4139-A409-1E93D0D1A4FF}" destId="{F4DEC6FA-2125-4479-9DDE-930E2447B745}" srcOrd="2" destOrd="0" presId="urn:microsoft.com/office/officeart/2016/7/layout/LinearBlockProcessNumbered"/>
    <dgm:cxn modelId="{1065CDDB-3605-4767-9163-0ACEA8F5FFD8}" type="presParOf" srcId="{A4C049E4-B638-42D7-AB8D-A2B728A260B9}" destId="{4601AB45-F77B-4511-B63E-E729560490E2}" srcOrd="3" destOrd="0" presId="urn:microsoft.com/office/officeart/2016/7/layout/LinearBlockProcessNumbered"/>
    <dgm:cxn modelId="{69859864-7057-4BAF-B06F-588D6CC257C3}" type="presParOf" srcId="{A4C049E4-B638-42D7-AB8D-A2B728A260B9}" destId="{C3439F20-C5D7-4E22-99D3-8D9F38FAFED4}" srcOrd="4" destOrd="0" presId="urn:microsoft.com/office/officeart/2016/7/layout/LinearBlockProcessNumbered"/>
    <dgm:cxn modelId="{F89B895B-5A1D-42F1-B829-22B2A0D49E1F}" type="presParOf" srcId="{C3439F20-C5D7-4E22-99D3-8D9F38FAFED4}" destId="{AF615506-A078-4C1F-AA61-2C3B573789B5}" srcOrd="0" destOrd="0" presId="urn:microsoft.com/office/officeart/2016/7/layout/LinearBlockProcessNumbered"/>
    <dgm:cxn modelId="{45812727-7482-4D9F-950F-555C0762AEB9}" type="presParOf" srcId="{C3439F20-C5D7-4E22-99D3-8D9F38FAFED4}" destId="{4BEBB02C-95BD-4E74-AD28-0556DFB50D5C}" srcOrd="1" destOrd="0" presId="urn:microsoft.com/office/officeart/2016/7/layout/LinearBlockProcessNumbered"/>
    <dgm:cxn modelId="{6DD54627-F319-462E-8565-C5727B77ECCA}" type="presParOf" srcId="{C3439F20-C5D7-4E22-99D3-8D9F38FAFED4}" destId="{6C1FF0CF-2EA4-4A8E-9B1E-16204582C65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0A91FF4-8F95-472C-A54C-246975F2A4E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400488-AF35-4969-BD34-F895BBAB855D}">
      <dgm:prSet custT="1"/>
      <dgm:spPr/>
      <dgm:t>
        <a:bodyPr/>
        <a:lstStyle/>
        <a:p>
          <a:pPr>
            <a:lnSpc>
              <a:spcPct val="100000"/>
            </a:lnSpc>
          </a:pPr>
          <a:r>
            <a:rPr lang="en-US" sz="2800" dirty="0"/>
            <a:t>LODGE RESUMED IN 3</a:t>
          </a:r>
          <a:r>
            <a:rPr lang="en-US" sz="2800" baseline="30000" dirty="0"/>
            <a:t>RD</a:t>
          </a:r>
          <a:r>
            <a:rPr lang="en-US" sz="2800" dirty="0"/>
            <a:t> DEGREE</a:t>
          </a:r>
        </a:p>
      </dgm:t>
    </dgm:pt>
    <dgm:pt modelId="{3B69988C-B034-474F-AB32-D9AAFC0C0517}" type="parTrans" cxnId="{324576F3-2999-44F9-B074-742444B893AA}">
      <dgm:prSet/>
      <dgm:spPr/>
      <dgm:t>
        <a:bodyPr/>
        <a:lstStyle/>
        <a:p>
          <a:endParaRPr lang="en-US"/>
        </a:p>
      </dgm:t>
    </dgm:pt>
    <dgm:pt modelId="{EF71B16E-35C5-4388-9A9D-442B8079C26D}" type="sibTrans" cxnId="{324576F3-2999-44F9-B074-742444B893AA}">
      <dgm:prSet/>
      <dgm:spPr/>
      <dgm:t>
        <a:bodyPr/>
        <a:lstStyle/>
        <a:p>
          <a:endParaRPr lang="en-US"/>
        </a:p>
      </dgm:t>
    </dgm:pt>
    <dgm:pt modelId="{702B67CF-3FE9-4BDC-A4C4-5CA6DB3C9304}">
      <dgm:prSet custT="1"/>
      <dgm:spPr/>
      <dgm:t>
        <a:bodyPr/>
        <a:lstStyle/>
        <a:p>
          <a:pPr>
            <a:lnSpc>
              <a:spcPct val="100000"/>
            </a:lnSpc>
          </a:pPr>
          <a:r>
            <a:rPr lang="en-US" sz="1000" dirty="0"/>
            <a:t>PROCLAMATION AND SALUTATION IN EACH DEGREE.</a:t>
          </a:r>
        </a:p>
      </dgm:t>
    </dgm:pt>
    <dgm:pt modelId="{73AC1497-DAD9-4014-B6FD-49D1A4567D92}" type="parTrans" cxnId="{94D0A7A3-CA2B-48E1-A3F1-2A19C90D5951}">
      <dgm:prSet/>
      <dgm:spPr/>
      <dgm:t>
        <a:bodyPr/>
        <a:lstStyle/>
        <a:p>
          <a:endParaRPr lang="en-US"/>
        </a:p>
      </dgm:t>
    </dgm:pt>
    <dgm:pt modelId="{92594C79-1BF5-489E-BC87-586C344DCE9D}" type="sibTrans" cxnId="{94D0A7A3-CA2B-48E1-A3F1-2A19C90D5951}">
      <dgm:prSet/>
      <dgm:spPr/>
      <dgm:t>
        <a:bodyPr/>
        <a:lstStyle/>
        <a:p>
          <a:endParaRPr lang="en-US"/>
        </a:p>
      </dgm:t>
    </dgm:pt>
    <dgm:pt modelId="{AD2E6292-BE21-415D-AD14-44B21CDFA4D4}">
      <dgm:prSet custT="1"/>
      <dgm:spPr/>
      <dgm:t>
        <a:bodyPr/>
        <a:lstStyle/>
        <a:p>
          <a:pPr>
            <a:lnSpc>
              <a:spcPct val="100000"/>
            </a:lnSpc>
          </a:pPr>
          <a:r>
            <a:rPr lang="en-US" sz="1000" dirty="0"/>
            <a:t>APPOINTS TEAM</a:t>
          </a:r>
        </a:p>
      </dgm:t>
    </dgm:pt>
    <dgm:pt modelId="{723E4B5C-2A2D-4699-B9C3-8E8D86B76E8C}" type="parTrans" cxnId="{3D3BCB91-B391-4EE4-A212-9014B35AF315}">
      <dgm:prSet/>
      <dgm:spPr/>
      <dgm:t>
        <a:bodyPr/>
        <a:lstStyle/>
        <a:p>
          <a:endParaRPr lang="en-US"/>
        </a:p>
      </dgm:t>
    </dgm:pt>
    <dgm:pt modelId="{32110033-0BD1-48C9-8A46-2C38C16B3519}" type="sibTrans" cxnId="{3D3BCB91-B391-4EE4-A212-9014B35AF315}">
      <dgm:prSet/>
      <dgm:spPr/>
      <dgm:t>
        <a:bodyPr/>
        <a:lstStyle/>
        <a:p>
          <a:endParaRPr lang="en-US"/>
        </a:p>
      </dgm:t>
    </dgm:pt>
    <dgm:pt modelId="{6CAFBAA3-3A80-480A-8BC1-C30F27B88F70}" type="pres">
      <dgm:prSet presAssocID="{50A91FF4-8F95-472C-A54C-246975F2A4E4}" presName="root" presStyleCnt="0">
        <dgm:presLayoutVars>
          <dgm:dir/>
          <dgm:resizeHandles val="exact"/>
        </dgm:presLayoutVars>
      </dgm:prSet>
      <dgm:spPr/>
    </dgm:pt>
    <dgm:pt modelId="{C6AF7A7A-F43E-4604-B8CC-CE91EA5123F3}" type="pres">
      <dgm:prSet presAssocID="{0F400488-AF35-4969-BD34-F895BBAB855D}" presName="compNode" presStyleCnt="0"/>
      <dgm:spPr/>
    </dgm:pt>
    <dgm:pt modelId="{5048716B-36FD-4749-BB4E-8FE3B4D6559C}" type="pres">
      <dgm:prSet presAssocID="{0F400488-AF35-4969-BD34-F895BBAB855D}" presName="iconRect" presStyleLbl="node1" presStyleIdx="0" presStyleCnt="3" custScaleX="320097" custScaleY="264508" custLinFactX="-54305" custLinFactNeighborX="-100000" custLinFactNeighborY="-45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B2B865BB-DDD1-47C5-8B4A-5A45DC3BF4D0}" type="pres">
      <dgm:prSet presAssocID="{0F400488-AF35-4969-BD34-F895BBAB855D}" presName="spaceRect" presStyleCnt="0"/>
      <dgm:spPr/>
    </dgm:pt>
    <dgm:pt modelId="{B77D4269-C66F-4A3F-9A87-8C35C2A07D5C}" type="pres">
      <dgm:prSet presAssocID="{0F400488-AF35-4969-BD34-F895BBAB855D}" presName="textRect" presStyleLbl="revTx" presStyleIdx="0" presStyleCnt="3" custScaleX="144044" custScaleY="92691" custLinFactNeighborX="-67806" custLinFactNeighborY="-3115">
        <dgm:presLayoutVars>
          <dgm:chMax val="1"/>
          <dgm:chPref val="1"/>
        </dgm:presLayoutVars>
      </dgm:prSet>
      <dgm:spPr/>
    </dgm:pt>
    <dgm:pt modelId="{AC4D148E-3C4F-4B86-8971-CBFB1145E59E}" type="pres">
      <dgm:prSet presAssocID="{EF71B16E-35C5-4388-9A9D-442B8079C26D}" presName="sibTrans" presStyleCnt="0"/>
      <dgm:spPr/>
    </dgm:pt>
    <dgm:pt modelId="{3DA7E7AE-7B6E-47EE-B9B0-33909B35C36A}" type="pres">
      <dgm:prSet presAssocID="{702B67CF-3FE9-4BDC-A4C4-5CA6DB3C9304}" presName="compNode" presStyleCnt="0"/>
      <dgm:spPr/>
    </dgm:pt>
    <dgm:pt modelId="{4693E821-F49C-4E2B-8B47-A9B4F53ACBE3}" type="pres">
      <dgm:prSet presAssocID="{702B67CF-3FE9-4BDC-A4C4-5CA6DB3C9304}" presName="iconRect" presStyleLbl="node1" presStyleIdx="1" presStyleCnt="3" custLinFactNeighborX="11467" custLinFactNeighborY="5446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AF2D11A3-2440-445B-9289-7AB911504140}" type="pres">
      <dgm:prSet presAssocID="{702B67CF-3FE9-4BDC-A4C4-5CA6DB3C9304}" presName="spaceRect" presStyleCnt="0"/>
      <dgm:spPr/>
    </dgm:pt>
    <dgm:pt modelId="{0B1FE867-3A9D-4182-96DA-C9E483AC4FD9}" type="pres">
      <dgm:prSet presAssocID="{702B67CF-3FE9-4BDC-A4C4-5CA6DB3C9304}" presName="textRect" presStyleLbl="revTx" presStyleIdx="1" presStyleCnt="3" custScaleX="127020" custLinFactNeighborX="6832" custLinFactNeighborY="59386">
        <dgm:presLayoutVars>
          <dgm:chMax val="1"/>
          <dgm:chPref val="1"/>
        </dgm:presLayoutVars>
      </dgm:prSet>
      <dgm:spPr/>
    </dgm:pt>
    <dgm:pt modelId="{ABFEA210-4050-4BE3-8970-C74264E0E470}" type="pres">
      <dgm:prSet presAssocID="{92594C79-1BF5-489E-BC87-586C344DCE9D}" presName="sibTrans" presStyleCnt="0"/>
      <dgm:spPr/>
    </dgm:pt>
    <dgm:pt modelId="{D94EA423-5E24-4441-A573-D1CE60B563E6}" type="pres">
      <dgm:prSet presAssocID="{AD2E6292-BE21-415D-AD14-44B21CDFA4D4}" presName="compNode" presStyleCnt="0"/>
      <dgm:spPr/>
    </dgm:pt>
    <dgm:pt modelId="{2497E242-7A6F-4F50-85E4-F18451CFC888}" type="pres">
      <dgm:prSet presAssocID="{AD2E6292-BE21-415D-AD14-44B21CDFA4D4}" presName="iconRect" presStyleLbl="node1" presStyleIdx="2" presStyleCnt="3" custLinFactNeighborX="1433" custLinFactNeighborY="5733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7960BB30-B176-4F0A-BA5B-190B28E8F1D7}" type="pres">
      <dgm:prSet presAssocID="{AD2E6292-BE21-415D-AD14-44B21CDFA4D4}" presName="spaceRect" presStyleCnt="0"/>
      <dgm:spPr/>
    </dgm:pt>
    <dgm:pt modelId="{301A00B5-B022-427C-B14C-48383D579B6C}" type="pres">
      <dgm:prSet presAssocID="{AD2E6292-BE21-415D-AD14-44B21CDFA4D4}" presName="textRect" presStyleLbl="revTx" presStyleIdx="2" presStyleCnt="3" custLinFactNeighborX="1790" custLinFactNeighborY="53942">
        <dgm:presLayoutVars>
          <dgm:chMax val="1"/>
          <dgm:chPref val="1"/>
        </dgm:presLayoutVars>
      </dgm:prSet>
      <dgm:spPr/>
    </dgm:pt>
  </dgm:ptLst>
  <dgm:cxnLst>
    <dgm:cxn modelId="{6EB5473C-FE3E-4EE3-91DD-5D8530C2D2A9}" type="presOf" srcId="{702B67CF-3FE9-4BDC-A4C4-5CA6DB3C9304}" destId="{0B1FE867-3A9D-4182-96DA-C9E483AC4FD9}" srcOrd="0" destOrd="0" presId="urn:microsoft.com/office/officeart/2018/2/layout/IconLabelList"/>
    <dgm:cxn modelId="{3D3BCB91-B391-4EE4-A212-9014B35AF315}" srcId="{50A91FF4-8F95-472C-A54C-246975F2A4E4}" destId="{AD2E6292-BE21-415D-AD14-44B21CDFA4D4}" srcOrd="2" destOrd="0" parTransId="{723E4B5C-2A2D-4699-B9C3-8E8D86B76E8C}" sibTransId="{32110033-0BD1-48C9-8A46-2C38C16B3519}"/>
    <dgm:cxn modelId="{94D0A7A3-CA2B-48E1-A3F1-2A19C90D5951}" srcId="{50A91FF4-8F95-472C-A54C-246975F2A4E4}" destId="{702B67CF-3FE9-4BDC-A4C4-5CA6DB3C9304}" srcOrd="1" destOrd="0" parTransId="{73AC1497-DAD9-4014-B6FD-49D1A4567D92}" sibTransId="{92594C79-1BF5-489E-BC87-586C344DCE9D}"/>
    <dgm:cxn modelId="{3735BEB5-E78E-42F2-9EE2-B0CD2811F22B}" type="presOf" srcId="{0F400488-AF35-4969-BD34-F895BBAB855D}" destId="{B77D4269-C66F-4A3F-9A87-8C35C2A07D5C}" srcOrd="0" destOrd="0" presId="urn:microsoft.com/office/officeart/2018/2/layout/IconLabelList"/>
    <dgm:cxn modelId="{EF463AD3-291E-4ED0-87DD-D2FDDD8F2F4D}" type="presOf" srcId="{50A91FF4-8F95-472C-A54C-246975F2A4E4}" destId="{6CAFBAA3-3A80-480A-8BC1-C30F27B88F70}" srcOrd="0" destOrd="0" presId="urn:microsoft.com/office/officeart/2018/2/layout/IconLabelList"/>
    <dgm:cxn modelId="{E122A8D9-BDA5-4517-8CCA-DEAFDE9B0538}" type="presOf" srcId="{AD2E6292-BE21-415D-AD14-44B21CDFA4D4}" destId="{301A00B5-B022-427C-B14C-48383D579B6C}" srcOrd="0" destOrd="0" presId="urn:microsoft.com/office/officeart/2018/2/layout/IconLabelList"/>
    <dgm:cxn modelId="{324576F3-2999-44F9-B074-742444B893AA}" srcId="{50A91FF4-8F95-472C-A54C-246975F2A4E4}" destId="{0F400488-AF35-4969-BD34-F895BBAB855D}" srcOrd="0" destOrd="0" parTransId="{3B69988C-B034-474F-AB32-D9AAFC0C0517}" sibTransId="{EF71B16E-35C5-4388-9A9D-442B8079C26D}"/>
    <dgm:cxn modelId="{02694D85-13C1-4A7C-84B9-9CA25559C179}" type="presParOf" srcId="{6CAFBAA3-3A80-480A-8BC1-C30F27B88F70}" destId="{C6AF7A7A-F43E-4604-B8CC-CE91EA5123F3}" srcOrd="0" destOrd="0" presId="urn:microsoft.com/office/officeart/2018/2/layout/IconLabelList"/>
    <dgm:cxn modelId="{FA87174C-03A6-421E-A325-DDE18195DBB5}" type="presParOf" srcId="{C6AF7A7A-F43E-4604-B8CC-CE91EA5123F3}" destId="{5048716B-36FD-4749-BB4E-8FE3B4D6559C}" srcOrd="0" destOrd="0" presId="urn:microsoft.com/office/officeart/2018/2/layout/IconLabelList"/>
    <dgm:cxn modelId="{B6560BA1-8135-46CF-85C9-40D0BD6A65B9}" type="presParOf" srcId="{C6AF7A7A-F43E-4604-B8CC-CE91EA5123F3}" destId="{B2B865BB-DDD1-47C5-8B4A-5A45DC3BF4D0}" srcOrd="1" destOrd="0" presId="urn:microsoft.com/office/officeart/2018/2/layout/IconLabelList"/>
    <dgm:cxn modelId="{A1E15C45-613D-4081-ABAD-7A8F9B8F9172}" type="presParOf" srcId="{C6AF7A7A-F43E-4604-B8CC-CE91EA5123F3}" destId="{B77D4269-C66F-4A3F-9A87-8C35C2A07D5C}" srcOrd="2" destOrd="0" presId="urn:microsoft.com/office/officeart/2018/2/layout/IconLabelList"/>
    <dgm:cxn modelId="{703AD61B-D09C-4A25-B60E-6D8D7C303AA0}" type="presParOf" srcId="{6CAFBAA3-3A80-480A-8BC1-C30F27B88F70}" destId="{AC4D148E-3C4F-4B86-8971-CBFB1145E59E}" srcOrd="1" destOrd="0" presId="urn:microsoft.com/office/officeart/2018/2/layout/IconLabelList"/>
    <dgm:cxn modelId="{70CE9794-981D-41FD-B108-087822CAAAA1}" type="presParOf" srcId="{6CAFBAA3-3A80-480A-8BC1-C30F27B88F70}" destId="{3DA7E7AE-7B6E-47EE-B9B0-33909B35C36A}" srcOrd="2" destOrd="0" presId="urn:microsoft.com/office/officeart/2018/2/layout/IconLabelList"/>
    <dgm:cxn modelId="{285695DC-F8AB-48F8-B7B2-CF17C7245ACD}" type="presParOf" srcId="{3DA7E7AE-7B6E-47EE-B9B0-33909B35C36A}" destId="{4693E821-F49C-4E2B-8B47-A9B4F53ACBE3}" srcOrd="0" destOrd="0" presId="urn:microsoft.com/office/officeart/2018/2/layout/IconLabelList"/>
    <dgm:cxn modelId="{42C5E178-4DD5-410A-A7C4-F1FDA70B74C5}" type="presParOf" srcId="{3DA7E7AE-7B6E-47EE-B9B0-33909B35C36A}" destId="{AF2D11A3-2440-445B-9289-7AB911504140}" srcOrd="1" destOrd="0" presId="urn:microsoft.com/office/officeart/2018/2/layout/IconLabelList"/>
    <dgm:cxn modelId="{A5CCDFFF-AF57-4F8B-8245-E51B4441AA6F}" type="presParOf" srcId="{3DA7E7AE-7B6E-47EE-B9B0-33909B35C36A}" destId="{0B1FE867-3A9D-4182-96DA-C9E483AC4FD9}" srcOrd="2" destOrd="0" presId="urn:microsoft.com/office/officeart/2018/2/layout/IconLabelList"/>
    <dgm:cxn modelId="{C9535636-7FA1-427D-8614-D51F841D8BC4}" type="presParOf" srcId="{6CAFBAA3-3A80-480A-8BC1-C30F27B88F70}" destId="{ABFEA210-4050-4BE3-8970-C74264E0E470}" srcOrd="3" destOrd="0" presId="urn:microsoft.com/office/officeart/2018/2/layout/IconLabelList"/>
    <dgm:cxn modelId="{24866645-F2C4-4BA8-9CC9-C4C26D687E9B}" type="presParOf" srcId="{6CAFBAA3-3A80-480A-8BC1-C30F27B88F70}" destId="{D94EA423-5E24-4441-A573-D1CE60B563E6}" srcOrd="4" destOrd="0" presId="urn:microsoft.com/office/officeart/2018/2/layout/IconLabelList"/>
    <dgm:cxn modelId="{CE4A1002-BBDF-43F6-AAF2-F1329C3F9099}" type="presParOf" srcId="{D94EA423-5E24-4441-A573-D1CE60B563E6}" destId="{2497E242-7A6F-4F50-85E4-F18451CFC888}" srcOrd="0" destOrd="0" presId="urn:microsoft.com/office/officeart/2018/2/layout/IconLabelList"/>
    <dgm:cxn modelId="{B45B474E-CB49-4F05-B0B2-F280E854B577}" type="presParOf" srcId="{D94EA423-5E24-4441-A573-D1CE60B563E6}" destId="{7960BB30-B176-4F0A-BA5B-190B28E8F1D7}" srcOrd="1" destOrd="0" presId="urn:microsoft.com/office/officeart/2018/2/layout/IconLabelList"/>
    <dgm:cxn modelId="{A003B809-719E-40BA-86DC-970D8242D8A0}" type="presParOf" srcId="{D94EA423-5E24-4441-A573-D1CE60B563E6}" destId="{301A00B5-B022-427C-B14C-48383D579B6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0A91FF4-8F95-472C-A54C-246975F2A4E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400488-AF35-4969-BD34-F895BBAB855D}">
      <dgm:prSet custT="1"/>
      <dgm:spPr/>
      <dgm:t>
        <a:bodyPr/>
        <a:lstStyle/>
        <a:p>
          <a:pPr>
            <a:lnSpc>
              <a:spcPct val="100000"/>
            </a:lnSpc>
          </a:pPr>
          <a:r>
            <a:rPr lang="en-US" sz="1000" dirty="0"/>
            <a:t>LODGE RESUMED IN 3</a:t>
          </a:r>
          <a:r>
            <a:rPr lang="en-US" sz="1000" baseline="30000" dirty="0"/>
            <a:t>RD</a:t>
          </a:r>
          <a:r>
            <a:rPr lang="en-US" sz="1000" dirty="0"/>
            <a:t> DEGREE.</a:t>
          </a:r>
          <a:endParaRPr lang="en-US" sz="2800" dirty="0"/>
        </a:p>
      </dgm:t>
    </dgm:pt>
    <dgm:pt modelId="{3B69988C-B034-474F-AB32-D9AAFC0C0517}" type="parTrans" cxnId="{324576F3-2999-44F9-B074-742444B893AA}">
      <dgm:prSet/>
      <dgm:spPr/>
      <dgm:t>
        <a:bodyPr/>
        <a:lstStyle/>
        <a:p>
          <a:endParaRPr lang="en-US"/>
        </a:p>
      </dgm:t>
    </dgm:pt>
    <dgm:pt modelId="{EF71B16E-35C5-4388-9A9D-442B8079C26D}" type="sibTrans" cxnId="{324576F3-2999-44F9-B074-742444B893AA}">
      <dgm:prSet/>
      <dgm:spPr/>
      <dgm:t>
        <a:bodyPr/>
        <a:lstStyle/>
        <a:p>
          <a:endParaRPr lang="en-US"/>
        </a:p>
      </dgm:t>
    </dgm:pt>
    <dgm:pt modelId="{702B67CF-3FE9-4BDC-A4C4-5CA6DB3C9304}">
      <dgm:prSet custT="1"/>
      <dgm:spPr/>
      <dgm:t>
        <a:bodyPr/>
        <a:lstStyle/>
        <a:p>
          <a:pPr>
            <a:lnSpc>
              <a:spcPct val="100000"/>
            </a:lnSpc>
          </a:pPr>
          <a:r>
            <a:rPr lang="en-US" sz="2800" dirty="0"/>
            <a:t>PROCLAMATION AND SALUTATION IN EACH DEGREE</a:t>
          </a:r>
          <a:r>
            <a:rPr lang="en-US" sz="1000" dirty="0"/>
            <a:t>.</a:t>
          </a:r>
          <a:endParaRPr lang="en-US" sz="2800" dirty="0"/>
        </a:p>
      </dgm:t>
    </dgm:pt>
    <dgm:pt modelId="{73AC1497-DAD9-4014-B6FD-49D1A4567D92}" type="parTrans" cxnId="{94D0A7A3-CA2B-48E1-A3F1-2A19C90D5951}">
      <dgm:prSet/>
      <dgm:spPr/>
      <dgm:t>
        <a:bodyPr/>
        <a:lstStyle/>
        <a:p>
          <a:endParaRPr lang="en-US"/>
        </a:p>
      </dgm:t>
    </dgm:pt>
    <dgm:pt modelId="{92594C79-1BF5-489E-BC87-586C344DCE9D}" type="sibTrans" cxnId="{94D0A7A3-CA2B-48E1-A3F1-2A19C90D5951}">
      <dgm:prSet/>
      <dgm:spPr/>
      <dgm:t>
        <a:bodyPr/>
        <a:lstStyle/>
        <a:p>
          <a:endParaRPr lang="en-US"/>
        </a:p>
      </dgm:t>
    </dgm:pt>
    <dgm:pt modelId="{AD2E6292-BE21-415D-AD14-44B21CDFA4D4}">
      <dgm:prSet custT="1"/>
      <dgm:spPr/>
      <dgm:t>
        <a:bodyPr/>
        <a:lstStyle/>
        <a:p>
          <a:pPr>
            <a:lnSpc>
              <a:spcPct val="100000"/>
            </a:lnSpc>
          </a:pPr>
          <a:r>
            <a:rPr lang="en-US" sz="1000" dirty="0"/>
            <a:t>APPOINT TEAM</a:t>
          </a:r>
          <a:endParaRPr lang="en-US" sz="2800" dirty="0"/>
        </a:p>
      </dgm:t>
    </dgm:pt>
    <dgm:pt modelId="{723E4B5C-2A2D-4699-B9C3-8E8D86B76E8C}" type="parTrans" cxnId="{3D3BCB91-B391-4EE4-A212-9014B35AF315}">
      <dgm:prSet/>
      <dgm:spPr/>
      <dgm:t>
        <a:bodyPr/>
        <a:lstStyle/>
        <a:p>
          <a:endParaRPr lang="en-US"/>
        </a:p>
      </dgm:t>
    </dgm:pt>
    <dgm:pt modelId="{32110033-0BD1-48C9-8A46-2C38C16B3519}" type="sibTrans" cxnId="{3D3BCB91-B391-4EE4-A212-9014B35AF315}">
      <dgm:prSet/>
      <dgm:spPr/>
      <dgm:t>
        <a:bodyPr/>
        <a:lstStyle/>
        <a:p>
          <a:endParaRPr lang="en-US"/>
        </a:p>
      </dgm:t>
    </dgm:pt>
    <dgm:pt modelId="{6CAFBAA3-3A80-480A-8BC1-C30F27B88F70}" type="pres">
      <dgm:prSet presAssocID="{50A91FF4-8F95-472C-A54C-246975F2A4E4}" presName="root" presStyleCnt="0">
        <dgm:presLayoutVars>
          <dgm:dir/>
          <dgm:resizeHandles val="exact"/>
        </dgm:presLayoutVars>
      </dgm:prSet>
      <dgm:spPr/>
    </dgm:pt>
    <dgm:pt modelId="{C6AF7A7A-F43E-4604-B8CC-CE91EA5123F3}" type="pres">
      <dgm:prSet presAssocID="{0F400488-AF35-4969-BD34-F895BBAB855D}" presName="compNode" presStyleCnt="0"/>
      <dgm:spPr/>
    </dgm:pt>
    <dgm:pt modelId="{5048716B-36FD-4749-BB4E-8FE3B4D6559C}" type="pres">
      <dgm:prSet presAssocID="{0F400488-AF35-4969-BD34-F895BBAB855D}" presName="iconRect" presStyleLbl="node1" presStyleIdx="0" presStyleCnt="3" custLinFactNeighborX="-97676" custLinFactNeighborY="6926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B2B865BB-DDD1-47C5-8B4A-5A45DC3BF4D0}" type="pres">
      <dgm:prSet presAssocID="{0F400488-AF35-4969-BD34-F895BBAB855D}" presName="spaceRect" presStyleCnt="0"/>
      <dgm:spPr/>
    </dgm:pt>
    <dgm:pt modelId="{B77D4269-C66F-4A3F-9A87-8C35C2A07D5C}" type="pres">
      <dgm:prSet presAssocID="{0F400488-AF35-4969-BD34-F895BBAB855D}" presName="textRect" presStyleLbl="revTx" presStyleIdx="0" presStyleCnt="3" custLinFactNeighborX="-32700" custLinFactNeighborY="35091">
        <dgm:presLayoutVars>
          <dgm:chMax val="1"/>
          <dgm:chPref val="1"/>
        </dgm:presLayoutVars>
      </dgm:prSet>
      <dgm:spPr/>
    </dgm:pt>
    <dgm:pt modelId="{AC4D148E-3C4F-4B86-8971-CBFB1145E59E}" type="pres">
      <dgm:prSet presAssocID="{EF71B16E-35C5-4388-9A9D-442B8079C26D}" presName="sibTrans" presStyleCnt="0"/>
      <dgm:spPr/>
    </dgm:pt>
    <dgm:pt modelId="{3DA7E7AE-7B6E-47EE-B9B0-33909B35C36A}" type="pres">
      <dgm:prSet presAssocID="{702B67CF-3FE9-4BDC-A4C4-5CA6DB3C9304}" presName="compNode" presStyleCnt="0"/>
      <dgm:spPr/>
    </dgm:pt>
    <dgm:pt modelId="{4693E821-F49C-4E2B-8B47-A9B4F53ACBE3}" type="pres">
      <dgm:prSet presAssocID="{702B67CF-3FE9-4BDC-A4C4-5CA6DB3C9304}" presName="iconRect" presStyleLbl="node1" presStyleIdx="1" presStyleCnt="3" custScaleX="438415" custScaleY="34746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AF2D11A3-2440-445B-9289-7AB911504140}" type="pres">
      <dgm:prSet presAssocID="{702B67CF-3FE9-4BDC-A4C4-5CA6DB3C9304}" presName="spaceRect" presStyleCnt="0"/>
      <dgm:spPr/>
    </dgm:pt>
    <dgm:pt modelId="{0B1FE867-3A9D-4182-96DA-C9E483AC4FD9}" type="pres">
      <dgm:prSet presAssocID="{702B67CF-3FE9-4BDC-A4C4-5CA6DB3C9304}" presName="textRect" presStyleLbl="revTx" presStyleIdx="1" presStyleCnt="3" custScaleX="222998" custLinFactNeighborX="-48" custLinFactNeighborY="26380">
        <dgm:presLayoutVars>
          <dgm:chMax val="1"/>
          <dgm:chPref val="1"/>
        </dgm:presLayoutVars>
      </dgm:prSet>
      <dgm:spPr/>
    </dgm:pt>
    <dgm:pt modelId="{ABFEA210-4050-4BE3-8970-C74264E0E470}" type="pres">
      <dgm:prSet presAssocID="{92594C79-1BF5-489E-BC87-586C344DCE9D}" presName="sibTrans" presStyleCnt="0"/>
      <dgm:spPr/>
    </dgm:pt>
    <dgm:pt modelId="{D94EA423-5E24-4441-A573-D1CE60B563E6}" type="pres">
      <dgm:prSet presAssocID="{AD2E6292-BE21-415D-AD14-44B21CDFA4D4}" presName="compNode" presStyleCnt="0"/>
      <dgm:spPr/>
    </dgm:pt>
    <dgm:pt modelId="{2497E242-7A6F-4F50-85E4-F18451CFC888}" type="pres">
      <dgm:prSet presAssocID="{AD2E6292-BE21-415D-AD14-44B21CDFA4D4}" presName="iconRect" presStyleLbl="node1" presStyleIdx="2" presStyleCnt="3" custLinFactNeighborX="-2830" custLinFactNeighborY="6926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7960BB30-B176-4F0A-BA5B-190B28E8F1D7}" type="pres">
      <dgm:prSet presAssocID="{AD2E6292-BE21-415D-AD14-44B21CDFA4D4}" presName="spaceRect" presStyleCnt="0"/>
      <dgm:spPr/>
    </dgm:pt>
    <dgm:pt modelId="{301A00B5-B022-427C-B14C-48383D579B6C}" type="pres">
      <dgm:prSet presAssocID="{AD2E6292-BE21-415D-AD14-44B21CDFA4D4}" presName="textRect" presStyleLbl="revTx" presStyleIdx="2" presStyleCnt="3" custLinFactNeighborY="25471">
        <dgm:presLayoutVars>
          <dgm:chMax val="1"/>
          <dgm:chPref val="1"/>
        </dgm:presLayoutVars>
      </dgm:prSet>
      <dgm:spPr/>
    </dgm:pt>
  </dgm:ptLst>
  <dgm:cxnLst>
    <dgm:cxn modelId="{6EB5473C-FE3E-4EE3-91DD-5D8530C2D2A9}" type="presOf" srcId="{702B67CF-3FE9-4BDC-A4C4-5CA6DB3C9304}" destId="{0B1FE867-3A9D-4182-96DA-C9E483AC4FD9}" srcOrd="0" destOrd="0" presId="urn:microsoft.com/office/officeart/2018/2/layout/IconLabelList"/>
    <dgm:cxn modelId="{3D3BCB91-B391-4EE4-A212-9014B35AF315}" srcId="{50A91FF4-8F95-472C-A54C-246975F2A4E4}" destId="{AD2E6292-BE21-415D-AD14-44B21CDFA4D4}" srcOrd="2" destOrd="0" parTransId="{723E4B5C-2A2D-4699-B9C3-8E8D86B76E8C}" sibTransId="{32110033-0BD1-48C9-8A46-2C38C16B3519}"/>
    <dgm:cxn modelId="{94D0A7A3-CA2B-48E1-A3F1-2A19C90D5951}" srcId="{50A91FF4-8F95-472C-A54C-246975F2A4E4}" destId="{702B67CF-3FE9-4BDC-A4C4-5CA6DB3C9304}" srcOrd="1" destOrd="0" parTransId="{73AC1497-DAD9-4014-B6FD-49D1A4567D92}" sibTransId="{92594C79-1BF5-489E-BC87-586C344DCE9D}"/>
    <dgm:cxn modelId="{3735BEB5-E78E-42F2-9EE2-B0CD2811F22B}" type="presOf" srcId="{0F400488-AF35-4969-BD34-F895BBAB855D}" destId="{B77D4269-C66F-4A3F-9A87-8C35C2A07D5C}" srcOrd="0" destOrd="0" presId="urn:microsoft.com/office/officeart/2018/2/layout/IconLabelList"/>
    <dgm:cxn modelId="{EF463AD3-291E-4ED0-87DD-D2FDDD8F2F4D}" type="presOf" srcId="{50A91FF4-8F95-472C-A54C-246975F2A4E4}" destId="{6CAFBAA3-3A80-480A-8BC1-C30F27B88F70}" srcOrd="0" destOrd="0" presId="urn:microsoft.com/office/officeart/2018/2/layout/IconLabelList"/>
    <dgm:cxn modelId="{E122A8D9-BDA5-4517-8CCA-DEAFDE9B0538}" type="presOf" srcId="{AD2E6292-BE21-415D-AD14-44B21CDFA4D4}" destId="{301A00B5-B022-427C-B14C-48383D579B6C}" srcOrd="0" destOrd="0" presId="urn:microsoft.com/office/officeart/2018/2/layout/IconLabelList"/>
    <dgm:cxn modelId="{324576F3-2999-44F9-B074-742444B893AA}" srcId="{50A91FF4-8F95-472C-A54C-246975F2A4E4}" destId="{0F400488-AF35-4969-BD34-F895BBAB855D}" srcOrd="0" destOrd="0" parTransId="{3B69988C-B034-474F-AB32-D9AAFC0C0517}" sibTransId="{EF71B16E-35C5-4388-9A9D-442B8079C26D}"/>
    <dgm:cxn modelId="{02694D85-13C1-4A7C-84B9-9CA25559C179}" type="presParOf" srcId="{6CAFBAA3-3A80-480A-8BC1-C30F27B88F70}" destId="{C6AF7A7A-F43E-4604-B8CC-CE91EA5123F3}" srcOrd="0" destOrd="0" presId="urn:microsoft.com/office/officeart/2018/2/layout/IconLabelList"/>
    <dgm:cxn modelId="{FA87174C-03A6-421E-A325-DDE18195DBB5}" type="presParOf" srcId="{C6AF7A7A-F43E-4604-B8CC-CE91EA5123F3}" destId="{5048716B-36FD-4749-BB4E-8FE3B4D6559C}" srcOrd="0" destOrd="0" presId="urn:microsoft.com/office/officeart/2018/2/layout/IconLabelList"/>
    <dgm:cxn modelId="{B6560BA1-8135-46CF-85C9-40D0BD6A65B9}" type="presParOf" srcId="{C6AF7A7A-F43E-4604-B8CC-CE91EA5123F3}" destId="{B2B865BB-DDD1-47C5-8B4A-5A45DC3BF4D0}" srcOrd="1" destOrd="0" presId="urn:microsoft.com/office/officeart/2018/2/layout/IconLabelList"/>
    <dgm:cxn modelId="{A1E15C45-613D-4081-ABAD-7A8F9B8F9172}" type="presParOf" srcId="{C6AF7A7A-F43E-4604-B8CC-CE91EA5123F3}" destId="{B77D4269-C66F-4A3F-9A87-8C35C2A07D5C}" srcOrd="2" destOrd="0" presId="urn:microsoft.com/office/officeart/2018/2/layout/IconLabelList"/>
    <dgm:cxn modelId="{703AD61B-D09C-4A25-B60E-6D8D7C303AA0}" type="presParOf" srcId="{6CAFBAA3-3A80-480A-8BC1-C30F27B88F70}" destId="{AC4D148E-3C4F-4B86-8971-CBFB1145E59E}" srcOrd="1" destOrd="0" presId="urn:microsoft.com/office/officeart/2018/2/layout/IconLabelList"/>
    <dgm:cxn modelId="{70CE9794-981D-41FD-B108-087822CAAAA1}" type="presParOf" srcId="{6CAFBAA3-3A80-480A-8BC1-C30F27B88F70}" destId="{3DA7E7AE-7B6E-47EE-B9B0-33909B35C36A}" srcOrd="2" destOrd="0" presId="urn:microsoft.com/office/officeart/2018/2/layout/IconLabelList"/>
    <dgm:cxn modelId="{285695DC-F8AB-48F8-B7B2-CF17C7245ACD}" type="presParOf" srcId="{3DA7E7AE-7B6E-47EE-B9B0-33909B35C36A}" destId="{4693E821-F49C-4E2B-8B47-A9B4F53ACBE3}" srcOrd="0" destOrd="0" presId="urn:microsoft.com/office/officeart/2018/2/layout/IconLabelList"/>
    <dgm:cxn modelId="{42C5E178-4DD5-410A-A7C4-F1FDA70B74C5}" type="presParOf" srcId="{3DA7E7AE-7B6E-47EE-B9B0-33909B35C36A}" destId="{AF2D11A3-2440-445B-9289-7AB911504140}" srcOrd="1" destOrd="0" presId="urn:microsoft.com/office/officeart/2018/2/layout/IconLabelList"/>
    <dgm:cxn modelId="{A5CCDFFF-AF57-4F8B-8245-E51B4441AA6F}" type="presParOf" srcId="{3DA7E7AE-7B6E-47EE-B9B0-33909B35C36A}" destId="{0B1FE867-3A9D-4182-96DA-C9E483AC4FD9}" srcOrd="2" destOrd="0" presId="urn:microsoft.com/office/officeart/2018/2/layout/IconLabelList"/>
    <dgm:cxn modelId="{C9535636-7FA1-427D-8614-D51F841D8BC4}" type="presParOf" srcId="{6CAFBAA3-3A80-480A-8BC1-C30F27B88F70}" destId="{ABFEA210-4050-4BE3-8970-C74264E0E470}" srcOrd="3" destOrd="0" presId="urn:microsoft.com/office/officeart/2018/2/layout/IconLabelList"/>
    <dgm:cxn modelId="{24866645-F2C4-4BA8-9CC9-C4C26D687E9B}" type="presParOf" srcId="{6CAFBAA3-3A80-480A-8BC1-C30F27B88F70}" destId="{D94EA423-5E24-4441-A573-D1CE60B563E6}" srcOrd="4" destOrd="0" presId="urn:microsoft.com/office/officeart/2018/2/layout/IconLabelList"/>
    <dgm:cxn modelId="{CE4A1002-BBDF-43F6-AAF2-F1329C3F9099}" type="presParOf" srcId="{D94EA423-5E24-4441-A573-D1CE60B563E6}" destId="{2497E242-7A6F-4F50-85E4-F18451CFC888}" srcOrd="0" destOrd="0" presId="urn:microsoft.com/office/officeart/2018/2/layout/IconLabelList"/>
    <dgm:cxn modelId="{B45B474E-CB49-4F05-B0B2-F280E854B577}" type="presParOf" srcId="{D94EA423-5E24-4441-A573-D1CE60B563E6}" destId="{7960BB30-B176-4F0A-BA5B-190B28E8F1D7}" srcOrd="1" destOrd="0" presId="urn:microsoft.com/office/officeart/2018/2/layout/IconLabelList"/>
    <dgm:cxn modelId="{A003B809-719E-40BA-86DC-970D8242D8A0}" type="presParOf" srcId="{D94EA423-5E24-4441-A573-D1CE60B563E6}" destId="{301A00B5-B022-427C-B14C-48383D579B6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0A91FF4-8F95-472C-A54C-246975F2A4E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400488-AF35-4969-BD34-F895BBAB855D}">
      <dgm:prSet custT="1"/>
      <dgm:spPr/>
      <dgm:t>
        <a:bodyPr/>
        <a:lstStyle/>
        <a:p>
          <a:pPr>
            <a:lnSpc>
              <a:spcPct val="100000"/>
            </a:lnSpc>
          </a:pPr>
          <a:r>
            <a:rPr lang="en-US" sz="1000" dirty="0"/>
            <a:t>LODGE RESUMED IN 3</a:t>
          </a:r>
          <a:r>
            <a:rPr lang="en-US" sz="1000" baseline="30000" dirty="0"/>
            <a:t>RD</a:t>
          </a:r>
          <a:r>
            <a:rPr lang="en-US" sz="1000" dirty="0"/>
            <a:t> DEGREE</a:t>
          </a:r>
          <a:endParaRPr lang="en-US" sz="2800" dirty="0"/>
        </a:p>
      </dgm:t>
    </dgm:pt>
    <dgm:pt modelId="{3B69988C-B034-474F-AB32-D9AAFC0C0517}" type="parTrans" cxnId="{324576F3-2999-44F9-B074-742444B893AA}">
      <dgm:prSet/>
      <dgm:spPr/>
      <dgm:t>
        <a:bodyPr/>
        <a:lstStyle/>
        <a:p>
          <a:endParaRPr lang="en-US"/>
        </a:p>
      </dgm:t>
    </dgm:pt>
    <dgm:pt modelId="{EF71B16E-35C5-4388-9A9D-442B8079C26D}" type="sibTrans" cxnId="{324576F3-2999-44F9-B074-742444B893AA}">
      <dgm:prSet/>
      <dgm:spPr/>
      <dgm:t>
        <a:bodyPr/>
        <a:lstStyle/>
        <a:p>
          <a:endParaRPr lang="en-US"/>
        </a:p>
      </dgm:t>
    </dgm:pt>
    <dgm:pt modelId="{702B67CF-3FE9-4BDC-A4C4-5CA6DB3C9304}">
      <dgm:prSet custT="1"/>
      <dgm:spPr/>
      <dgm:t>
        <a:bodyPr/>
        <a:lstStyle/>
        <a:p>
          <a:pPr>
            <a:lnSpc>
              <a:spcPct val="100000"/>
            </a:lnSpc>
          </a:pPr>
          <a:r>
            <a:rPr lang="en-US" sz="1000" dirty="0"/>
            <a:t>PROCLAMATION AND SALUTATION IN EACH DEGREE</a:t>
          </a:r>
        </a:p>
      </dgm:t>
    </dgm:pt>
    <dgm:pt modelId="{73AC1497-DAD9-4014-B6FD-49D1A4567D92}" type="parTrans" cxnId="{94D0A7A3-CA2B-48E1-A3F1-2A19C90D5951}">
      <dgm:prSet/>
      <dgm:spPr/>
      <dgm:t>
        <a:bodyPr/>
        <a:lstStyle/>
        <a:p>
          <a:endParaRPr lang="en-US"/>
        </a:p>
      </dgm:t>
    </dgm:pt>
    <dgm:pt modelId="{92594C79-1BF5-489E-BC87-586C344DCE9D}" type="sibTrans" cxnId="{94D0A7A3-CA2B-48E1-A3F1-2A19C90D5951}">
      <dgm:prSet/>
      <dgm:spPr/>
      <dgm:t>
        <a:bodyPr/>
        <a:lstStyle/>
        <a:p>
          <a:endParaRPr lang="en-US"/>
        </a:p>
      </dgm:t>
    </dgm:pt>
    <dgm:pt modelId="{AD2E6292-BE21-415D-AD14-44B21CDFA4D4}">
      <dgm:prSet custT="1"/>
      <dgm:spPr/>
      <dgm:t>
        <a:bodyPr/>
        <a:lstStyle/>
        <a:p>
          <a:pPr>
            <a:lnSpc>
              <a:spcPct val="100000"/>
            </a:lnSpc>
          </a:pPr>
          <a:r>
            <a:rPr lang="en-US" sz="2800" dirty="0"/>
            <a:t>APPOINT TEAM</a:t>
          </a:r>
        </a:p>
      </dgm:t>
    </dgm:pt>
    <dgm:pt modelId="{723E4B5C-2A2D-4699-B9C3-8E8D86B76E8C}" type="parTrans" cxnId="{3D3BCB91-B391-4EE4-A212-9014B35AF315}">
      <dgm:prSet/>
      <dgm:spPr/>
      <dgm:t>
        <a:bodyPr/>
        <a:lstStyle/>
        <a:p>
          <a:endParaRPr lang="en-US"/>
        </a:p>
      </dgm:t>
    </dgm:pt>
    <dgm:pt modelId="{32110033-0BD1-48C9-8A46-2C38C16B3519}" type="sibTrans" cxnId="{3D3BCB91-B391-4EE4-A212-9014B35AF315}">
      <dgm:prSet/>
      <dgm:spPr/>
      <dgm:t>
        <a:bodyPr/>
        <a:lstStyle/>
        <a:p>
          <a:endParaRPr lang="en-US"/>
        </a:p>
      </dgm:t>
    </dgm:pt>
    <dgm:pt modelId="{6CAFBAA3-3A80-480A-8BC1-C30F27B88F70}" type="pres">
      <dgm:prSet presAssocID="{50A91FF4-8F95-472C-A54C-246975F2A4E4}" presName="root" presStyleCnt="0">
        <dgm:presLayoutVars>
          <dgm:dir/>
          <dgm:resizeHandles val="exact"/>
        </dgm:presLayoutVars>
      </dgm:prSet>
      <dgm:spPr/>
    </dgm:pt>
    <dgm:pt modelId="{C6AF7A7A-F43E-4604-B8CC-CE91EA5123F3}" type="pres">
      <dgm:prSet presAssocID="{0F400488-AF35-4969-BD34-F895BBAB855D}" presName="compNode" presStyleCnt="0"/>
      <dgm:spPr/>
    </dgm:pt>
    <dgm:pt modelId="{5048716B-36FD-4749-BB4E-8FE3B4D6559C}" type="pres">
      <dgm:prSet presAssocID="{0F400488-AF35-4969-BD34-F895BBAB855D}" presName="iconRect" presStyleLbl="node1" presStyleIdx="0" presStyleCnt="3" custLinFactNeighborX="-14880" custLinFactNeighborY="6307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B2B865BB-DDD1-47C5-8B4A-5A45DC3BF4D0}" type="pres">
      <dgm:prSet presAssocID="{0F400488-AF35-4969-BD34-F895BBAB855D}" presName="spaceRect" presStyleCnt="0"/>
      <dgm:spPr/>
    </dgm:pt>
    <dgm:pt modelId="{B77D4269-C66F-4A3F-9A87-8C35C2A07D5C}" type="pres">
      <dgm:prSet presAssocID="{0F400488-AF35-4969-BD34-F895BBAB855D}" presName="textRect" presStyleLbl="revTx" presStyleIdx="0" presStyleCnt="3" custLinFactNeighborX="-1445" custLinFactNeighborY="31542">
        <dgm:presLayoutVars>
          <dgm:chMax val="1"/>
          <dgm:chPref val="1"/>
        </dgm:presLayoutVars>
      </dgm:prSet>
      <dgm:spPr/>
    </dgm:pt>
    <dgm:pt modelId="{AC4D148E-3C4F-4B86-8971-CBFB1145E59E}" type="pres">
      <dgm:prSet presAssocID="{EF71B16E-35C5-4388-9A9D-442B8079C26D}" presName="sibTrans" presStyleCnt="0"/>
      <dgm:spPr/>
    </dgm:pt>
    <dgm:pt modelId="{3DA7E7AE-7B6E-47EE-B9B0-33909B35C36A}" type="pres">
      <dgm:prSet presAssocID="{702B67CF-3FE9-4BDC-A4C4-5CA6DB3C9304}" presName="compNode" presStyleCnt="0"/>
      <dgm:spPr/>
    </dgm:pt>
    <dgm:pt modelId="{4693E821-F49C-4E2B-8B47-A9B4F53ACBE3}" type="pres">
      <dgm:prSet presAssocID="{702B67CF-3FE9-4BDC-A4C4-5CA6DB3C9304}" presName="iconRect" presStyleLbl="node1" presStyleIdx="1" presStyleCnt="3" custLinFactNeighborX="4838" custLinFactNeighborY="4760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AF2D11A3-2440-445B-9289-7AB911504140}" type="pres">
      <dgm:prSet presAssocID="{702B67CF-3FE9-4BDC-A4C4-5CA6DB3C9304}" presName="spaceRect" presStyleCnt="0"/>
      <dgm:spPr/>
    </dgm:pt>
    <dgm:pt modelId="{0B1FE867-3A9D-4182-96DA-C9E483AC4FD9}" type="pres">
      <dgm:prSet presAssocID="{702B67CF-3FE9-4BDC-A4C4-5CA6DB3C9304}" presName="textRect" presStyleLbl="revTx" presStyleIdx="1" presStyleCnt="3" custScaleX="183506" custLinFactNeighborX="4354" custLinFactNeighborY="27498">
        <dgm:presLayoutVars>
          <dgm:chMax val="1"/>
          <dgm:chPref val="1"/>
        </dgm:presLayoutVars>
      </dgm:prSet>
      <dgm:spPr/>
    </dgm:pt>
    <dgm:pt modelId="{ABFEA210-4050-4BE3-8970-C74264E0E470}" type="pres">
      <dgm:prSet presAssocID="{92594C79-1BF5-489E-BC87-586C344DCE9D}" presName="sibTrans" presStyleCnt="0"/>
      <dgm:spPr/>
    </dgm:pt>
    <dgm:pt modelId="{D94EA423-5E24-4441-A573-D1CE60B563E6}" type="pres">
      <dgm:prSet presAssocID="{AD2E6292-BE21-415D-AD14-44B21CDFA4D4}" presName="compNode" presStyleCnt="0"/>
      <dgm:spPr/>
    </dgm:pt>
    <dgm:pt modelId="{2497E242-7A6F-4F50-85E4-F18451CFC888}" type="pres">
      <dgm:prSet presAssocID="{AD2E6292-BE21-415D-AD14-44B21CDFA4D4}" presName="iconRect" presStyleLbl="node1" presStyleIdx="2" presStyleCnt="3" custScaleX="359287" custScaleY="305759" custLinFactX="76292" custLinFactNeighborX="100000" custLinFactNeighborY="-1469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7960BB30-B176-4F0A-BA5B-190B28E8F1D7}" type="pres">
      <dgm:prSet presAssocID="{AD2E6292-BE21-415D-AD14-44B21CDFA4D4}" presName="spaceRect" presStyleCnt="0"/>
      <dgm:spPr/>
    </dgm:pt>
    <dgm:pt modelId="{301A00B5-B022-427C-B14C-48383D579B6C}" type="pres">
      <dgm:prSet presAssocID="{AD2E6292-BE21-415D-AD14-44B21CDFA4D4}" presName="textRect" presStyleLbl="revTx" presStyleIdx="2" presStyleCnt="3" custScaleX="127256" custLinFactNeighborX="14542" custLinFactNeighborY="30121">
        <dgm:presLayoutVars>
          <dgm:chMax val="1"/>
          <dgm:chPref val="1"/>
        </dgm:presLayoutVars>
      </dgm:prSet>
      <dgm:spPr/>
    </dgm:pt>
  </dgm:ptLst>
  <dgm:cxnLst>
    <dgm:cxn modelId="{6EB5473C-FE3E-4EE3-91DD-5D8530C2D2A9}" type="presOf" srcId="{702B67CF-3FE9-4BDC-A4C4-5CA6DB3C9304}" destId="{0B1FE867-3A9D-4182-96DA-C9E483AC4FD9}" srcOrd="0" destOrd="0" presId="urn:microsoft.com/office/officeart/2018/2/layout/IconLabelList"/>
    <dgm:cxn modelId="{3D3BCB91-B391-4EE4-A212-9014B35AF315}" srcId="{50A91FF4-8F95-472C-A54C-246975F2A4E4}" destId="{AD2E6292-BE21-415D-AD14-44B21CDFA4D4}" srcOrd="2" destOrd="0" parTransId="{723E4B5C-2A2D-4699-B9C3-8E8D86B76E8C}" sibTransId="{32110033-0BD1-48C9-8A46-2C38C16B3519}"/>
    <dgm:cxn modelId="{94D0A7A3-CA2B-48E1-A3F1-2A19C90D5951}" srcId="{50A91FF4-8F95-472C-A54C-246975F2A4E4}" destId="{702B67CF-3FE9-4BDC-A4C4-5CA6DB3C9304}" srcOrd="1" destOrd="0" parTransId="{73AC1497-DAD9-4014-B6FD-49D1A4567D92}" sibTransId="{92594C79-1BF5-489E-BC87-586C344DCE9D}"/>
    <dgm:cxn modelId="{3735BEB5-E78E-42F2-9EE2-B0CD2811F22B}" type="presOf" srcId="{0F400488-AF35-4969-BD34-F895BBAB855D}" destId="{B77D4269-C66F-4A3F-9A87-8C35C2A07D5C}" srcOrd="0" destOrd="0" presId="urn:microsoft.com/office/officeart/2018/2/layout/IconLabelList"/>
    <dgm:cxn modelId="{EF463AD3-291E-4ED0-87DD-D2FDDD8F2F4D}" type="presOf" srcId="{50A91FF4-8F95-472C-A54C-246975F2A4E4}" destId="{6CAFBAA3-3A80-480A-8BC1-C30F27B88F70}" srcOrd="0" destOrd="0" presId="urn:microsoft.com/office/officeart/2018/2/layout/IconLabelList"/>
    <dgm:cxn modelId="{E122A8D9-BDA5-4517-8CCA-DEAFDE9B0538}" type="presOf" srcId="{AD2E6292-BE21-415D-AD14-44B21CDFA4D4}" destId="{301A00B5-B022-427C-B14C-48383D579B6C}" srcOrd="0" destOrd="0" presId="urn:microsoft.com/office/officeart/2018/2/layout/IconLabelList"/>
    <dgm:cxn modelId="{324576F3-2999-44F9-B074-742444B893AA}" srcId="{50A91FF4-8F95-472C-A54C-246975F2A4E4}" destId="{0F400488-AF35-4969-BD34-F895BBAB855D}" srcOrd="0" destOrd="0" parTransId="{3B69988C-B034-474F-AB32-D9AAFC0C0517}" sibTransId="{EF71B16E-35C5-4388-9A9D-442B8079C26D}"/>
    <dgm:cxn modelId="{02694D85-13C1-4A7C-84B9-9CA25559C179}" type="presParOf" srcId="{6CAFBAA3-3A80-480A-8BC1-C30F27B88F70}" destId="{C6AF7A7A-F43E-4604-B8CC-CE91EA5123F3}" srcOrd="0" destOrd="0" presId="urn:microsoft.com/office/officeart/2018/2/layout/IconLabelList"/>
    <dgm:cxn modelId="{FA87174C-03A6-421E-A325-DDE18195DBB5}" type="presParOf" srcId="{C6AF7A7A-F43E-4604-B8CC-CE91EA5123F3}" destId="{5048716B-36FD-4749-BB4E-8FE3B4D6559C}" srcOrd="0" destOrd="0" presId="urn:microsoft.com/office/officeart/2018/2/layout/IconLabelList"/>
    <dgm:cxn modelId="{B6560BA1-8135-46CF-85C9-40D0BD6A65B9}" type="presParOf" srcId="{C6AF7A7A-F43E-4604-B8CC-CE91EA5123F3}" destId="{B2B865BB-DDD1-47C5-8B4A-5A45DC3BF4D0}" srcOrd="1" destOrd="0" presId="urn:microsoft.com/office/officeart/2018/2/layout/IconLabelList"/>
    <dgm:cxn modelId="{A1E15C45-613D-4081-ABAD-7A8F9B8F9172}" type="presParOf" srcId="{C6AF7A7A-F43E-4604-B8CC-CE91EA5123F3}" destId="{B77D4269-C66F-4A3F-9A87-8C35C2A07D5C}" srcOrd="2" destOrd="0" presId="urn:microsoft.com/office/officeart/2018/2/layout/IconLabelList"/>
    <dgm:cxn modelId="{703AD61B-D09C-4A25-B60E-6D8D7C303AA0}" type="presParOf" srcId="{6CAFBAA3-3A80-480A-8BC1-C30F27B88F70}" destId="{AC4D148E-3C4F-4B86-8971-CBFB1145E59E}" srcOrd="1" destOrd="0" presId="urn:microsoft.com/office/officeart/2018/2/layout/IconLabelList"/>
    <dgm:cxn modelId="{70CE9794-981D-41FD-B108-087822CAAAA1}" type="presParOf" srcId="{6CAFBAA3-3A80-480A-8BC1-C30F27B88F70}" destId="{3DA7E7AE-7B6E-47EE-B9B0-33909B35C36A}" srcOrd="2" destOrd="0" presId="urn:microsoft.com/office/officeart/2018/2/layout/IconLabelList"/>
    <dgm:cxn modelId="{285695DC-F8AB-48F8-B7B2-CF17C7245ACD}" type="presParOf" srcId="{3DA7E7AE-7B6E-47EE-B9B0-33909B35C36A}" destId="{4693E821-F49C-4E2B-8B47-A9B4F53ACBE3}" srcOrd="0" destOrd="0" presId="urn:microsoft.com/office/officeart/2018/2/layout/IconLabelList"/>
    <dgm:cxn modelId="{42C5E178-4DD5-410A-A7C4-F1FDA70B74C5}" type="presParOf" srcId="{3DA7E7AE-7B6E-47EE-B9B0-33909B35C36A}" destId="{AF2D11A3-2440-445B-9289-7AB911504140}" srcOrd="1" destOrd="0" presId="urn:microsoft.com/office/officeart/2018/2/layout/IconLabelList"/>
    <dgm:cxn modelId="{A5CCDFFF-AF57-4F8B-8245-E51B4441AA6F}" type="presParOf" srcId="{3DA7E7AE-7B6E-47EE-B9B0-33909B35C36A}" destId="{0B1FE867-3A9D-4182-96DA-C9E483AC4FD9}" srcOrd="2" destOrd="0" presId="urn:microsoft.com/office/officeart/2018/2/layout/IconLabelList"/>
    <dgm:cxn modelId="{C9535636-7FA1-427D-8614-D51F841D8BC4}" type="presParOf" srcId="{6CAFBAA3-3A80-480A-8BC1-C30F27B88F70}" destId="{ABFEA210-4050-4BE3-8970-C74264E0E470}" srcOrd="3" destOrd="0" presId="urn:microsoft.com/office/officeart/2018/2/layout/IconLabelList"/>
    <dgm:cxn modelId="{24866645-F2C4-4BA8-9CC9-C4C26D687E9B}" type="presParOf" srcId="{6CAFBAA3-3A80-480A-8BC1-C30F27B88F70}" destId="{D94EA423-5E24-4441-A573-D1CE60B563E6}" srcOrd="4" destOrd="0" presId="urn:microsoft.com/office/officeart/2018/2/layout/IconLabelList"/>
    <dgm:cxn modelId="{CE4A1002-BBDF-43F6-AAF2-F1329C3F9099}" type="presParOf" srcId="{D94EA423-5E24-4441-A573-D1CE60B563E6}" destId="{2497E242-7A6F-4F50-85E4-F18451CFC888}" srcOrd="0" destOrd="0" presId="urn:microsoft.com/office/officeart/2018/2/layout/IconLabelList"/>
    <dgm:cxn modelId="{B45B474E-CB49-4F05-B0B2-F280E854B577}" type="presParOf" srcId="{D94EA423-5E24-4441-A573-D1CE60B563E6}" destId="{7960BB30-B176-4F0A-BA5B-190B28E8F1D7}" srcOrd="1" destOrd="0" presId="urn:microsoft.com/office/officeart/2018/2/layout/IconLabelList"/>
    <dgm:cxn modelId="{A003B809-719E-40BA-86DC-970D8242D8A0}" type="presParOf" srcId="{D94EA423-5E24-4441-A573-D1CE60B563E6}" destId="{301A00B5-B022-427C-B14C-48383D579B6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B99C8-39F9-4BAA-8EE6-E36E77881300}"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73521E2C-C7B9-43F0-BB49-9F730CA6EE21}">
      <dgm:prSet custT="1"/>
      <dgm:spPr/>
      <dgm:t>
        <a:bodyPr/>
        <a:lstStyle/>
        <a:p>
          <a:r>
            <a:rPr lang="en-US" sz="2400" b="1" dirty="0"/>
            <a:t>At the end of this lesson the student will be able to discuss:</a:t>
          </a:r>
          <a:endParaRPr lang="en-US" sz="2400" dirty="0"/>
        </a:p>
      </dgm:t>
    </dgm:pt>
    <dgm:pt modelId="{CE6DD9EB-ADFB-4CC8-B036-D45DEDADE162}" type="parTrans" cxnId="{A0A4A7C4-4BDC-49CE-868B-E444AA00D8A5}">
      <dgm:prSet/>
      <dgm:spPr/>
      <dgm:t>
        <a:bodyPr/>
        <a:lstStyle/>
        <a:p>
          <a:endParaRPr lang="en-US"/>
        </a:p>
      </dgm:t>
    </dgm:pt>
    <dgm:pt modelId="{9F7122AB-0CAC-4E23-9F21-A5370227E9FB}" type="sibTrans" cxnId="{A0A4A7C4-4BDC-49CE-868B-E444AA00D8A5}">
      <dgm:prSet/>
      <dgm:spPr/>
      <dgm:t>
        <a:bodyPr/>
        <a:lstStyle/>
        <a:p>
          <a:endParaRPr lang="en-US"/>
        </a:p>
      </dgm:t>
    </dgm:pt>
    <dgm:pt modelId="{7ED91BDA-B0B6-45EB-9B65-FFB299B7D0B9}">
      <dgm:prSet custT="1"/>
      <dgm:spPr/>
      <dgm:t>
        <a:bodyPr/>
        <a:lstStyle/>
        <a:p>
          <a:r>
            <a:rPr lang="en-US" sz="2400" dirty="0"/>
            <a:t>the purpose and teaching method of a Lodge of Instruction </a:t>
          </a:r>
        </a:p>
      </dgm:t>
    </dgm:pt>
    <dgm:pt modelId="{7D2D8D8E-1325-4470-9713-84A12A994667}" type="parTrans" cxnId="{0B0903BD-9019-4B00-88B4-BDEEAFD89199}">
      <dgm:prSet/>
      <dgm:spPr/>
      <dgm:t>
        <a:bodyPr/>
        <a:lstStyle/>
        <a:p>
          <a:endParaRPr lang="en-US"/>
        </a:p>
      </dgm:t>
    </dgm:pt>
    <dgm:pt modelId="{61186DCA-AA63-464B-9B16-A45A322501C9}" type="sibTrans" cxnId="{0B0903BD-9019-4B00-88B4-BDEEAFD89199}">
      <dgm:prSet/>
      <dgm:spPr/>
      <dgm:t>
        <a:bodyPr/>
        <a:lstStyle/>
        <a:p>
          <a:endParaRPr lang="en-US"/>
        </a:p>
      </dgm:t>
    </dgm:pt>
    <dgm:pt modelId="{FBC51939-82D4-4EA2-9D33-290AC475ECB5}">
      <dgm:prSet custT="1"/>
      <dgm:spPr/>
      <dgm:t>
        <a:bodyPr/>
        <a:lstStyle/>
        <a:p>
          <a:r>
            <a:rPr lang="en-US" sz="2400" dirty="0"/>
            <a:t>the ceremony of Installation – The Foundation of Leadership</a:t>
          </a:r>
        </a:p>
      </dgm:t>
    </dgm:pt>
    <dgm:pt modelId="{D3F66887-6153-4052-976B-B2DD9FDE3189}" type="parTrans" cxnId="{AB1390DA-5A59-46EB-941E-835A2BB134FC}">
      <dgm:prSet/>
      <dgm:spPr/>
      <dgm:t>
        <a:bodyPr/>
        <a:lstStyle/>
        <a:p>
          <a:endParaRPr lang="en-US"/>
        </a:p>
      </dgm:t>
    </dgm:pt>
    <dgm:pt modelId="{3191A777-C978-498E-8DE9-B1652271A055}" type="sibTrans" cxnId="{AB1390DA-5A59-46EB-941E-835A2BB134FC}">
      <dgm:prSet/>
      <dgm:spPr/>
      <dgm:t>
        <a:bodyPr/>
        <a:lstStyle/>
        <a:p>
          <a:endParaRPr lang="en-US"/>
        </a:p>
      </dgm:t>
    </dgm:pt>
    <dgm:pt modelId="{B0870A3F-7292-4739-94FA-206D8D96F050}">
      <dgm:prSet custT="1"/>
      <dgm:spPr/>
      <dgm:t>
        <a:bodyPr/>
        <a:lstStyle/>
        <a:p>
          <a:r>
            <a:rPr lang="en-US" sz="2400" dirty="0"/>
            <a:t>the three Addresses – The Pillars of a Well Governed Lodge.</a:t>
          </a:r>
        </a:p>
      </dgm:t>
    </dgm:pt>
    <dgm:pt modelId="{119B35B6-F827-41C0-9F08-4BEEA79EF412}" type="parTrans" cxnId="{4F78E600-02AB-4C22-AC23-D281DA20B750}">
      <dgm:prSet/>
      <dgm:spPr/>
      <dgm:t>
        <a:bodyPr/>
        <a:lstStyle/>
        <a:p>
          <a:endParaRPr lang="en-US"/>
        </a:p>
      </dgm:t>
    </dgm:pt>
    <dgm:pt modelId="{53F20694-F7A8-4624-84AB-87D054AAAD68}" type="sibTrans" cxnId="{4F78E600-02AB-4C22-AC23-D281DA20B750}">
      <dgm:prSet/>
      <dgm:spPr/>
      <dgm:t>
        <a:bodyPr/>
        <a:lstStyle/>
        <a:p>
          <a:endParaRPr lang="en-US"/>
        </a:p>
      </dgm:t>
    </dgm:pt>
    <dgm:pt modelId="{D68ED4D1-4171-4221-BBAB-7FF2E09D3502}" type="pres">
      <dgm:prSet presAssocID="{E63B99C8-39F9-4BAA-8EE6-E36E77881300}" presName="vert0" presStyleCnt="0">
        <dgm:presLayoutVars>
          <dgm:dir/>
          <dgm:animOne val="branch"/>
          <dgm:animLvl val="lvl"/>
        </dgm:presLayoutVars>
      </dgm:prSet>
      <dgm:spPr/>
    </dgm:pt>
    <dgm:pt modelId="{B5A2622A-6267-46CA-902A-98716CDD94CF}" type="pres">
      <dgm:prSet presAssocID="{73521E2C-C7B9-43F0-BB49-9F730CA6EE21}" presName="thickLine" presStyleLbl="alignNode1" presStyleIdx="0" presStyleCnt="4"/>
      <dgm:spPr/>
    </dgm:pt>
    <dgm:pt modelId="{085F2828-BDB0-4A26-8038-1D71557D20DF}" type="pres">
      <dgm:prSet presAssocID="{73521E2C-C7B9-43F0-BB49-9F730CA6EE21}" presName="horz1" presStyleCnt="0"/>
      <dgm:spPr/>
    </dgm:pt>
    <dgm:pt modelId="{CB5600E5-BF6A-481F-8466-39EFECA3FBF6}" type="pres">
      <dgm:prSet presAssocID="{73521E2C-C7B9-43F0-BB49-9F730CA6EE21}" presName="tx1" presStyleLbl="revTx" presStyleIdx="0" presStyleCnt="4"/>
      <dgm:spPr/>
    </dgm:pt>
    <dgm:pt modelId="{C82EC6DD-CDFE-4489-BB34-9E7507586210}" type="pres">
      <dgm:prSet presAssocID="{73521E2C-C7B9-43F0-BB49-9F730CA6EE21}" presName="vert1" presStyleCnt="0"/>
      <dgm:spPr/>
    </dgm:pt>
    <dgm:pt modelId="{E357D97E-B045-44E1-8229-2BE4A695F2D4}" type="pres">
      <dgm:prSet presAssocID="{7ED91BDA-B0B6-45EB-9B65-FFB299B7D0B9}" presName="thickLine" presStyleLbl="alignNode1" presStyleIdx="1" presStyleCnt="4"/>
      <dgm:spPr/>
    </dgm:pt>
    <dgm:pt modelId="{5A46E6C4-6116-48F2-AC30-514F52F4C35B}" type="pres">
      <dgm:prSet presAssocID="{7ED91BDA-B0B6-45EB-9B65-FFB299B7D0B9}" presName="horz1" presStyleCnt="0"/>
      <dgm:spPr/>
    </dgm:pt>
    <dgm:pt modelId="{B2A926F1-1513-4585-BA75-3485B0EC55B7}" type="pres">
      <dgm:prSet presAssocID="{7ED91BDA-B0B6-45EB-9B65-FFB299B7D0B9}" presName="tx1" presStyleLbl="revTx" presStyleIdx="1" presStyleCnt="4"/>
      <dgm:spPr/>
    </dgm:pt>
    <dgm:pt modelId="{F503E316-466B-48B2-ABFF-98069393032D}" type="pres">
      <dgm:prSet presAssocID="{7ED91BDA-B0B6-45EB-9B65-FFB299B7D0B9}" presName="vert1" presStyleCnt="0"/>
      <dgm:spPr/>
    </dgm:pt>
    <dgm:pt modelId="{8317E696-EA64-4637-B547-7D338DD7498E}" type="pres">
      <dgm:prSet presAssocID="{FBC51939-82D4-4EA2-9D33-290AC475ECB5}" presName="thickLine" presStyleLbl="alignNode1" presStyleIdx="2" presStyleCnt="4"/>
      <dgm:spPr/>
    </dgm:pt>
    <dgm:pt modelId="{7CDE4796-7DDC-4855-9C8F-4ED77B6FC1DB}" type="pres">
      <dgm:prSet presAssocID="{FBC51939-82D4-4EA2-9D33-290AC475ECB5}" presName="horz1" presStyleCnt="0"/>
      <dgm:spPr/>
    </dgm:pt>
    <dgm:pt modelId="{334F7910-FB9A-4719-99CB-E79CF8A63FC2}" type="pres">
      <dgm:prSet presAssocID="{FBC51939-82D4-4EA2-9D33-290AC475ECB5}" presName="tx1" presStyleLbl="revTx" presStyleIdx="2" presStyleCnt="4"/>
      <dgm:spPr/>
    </dgm:pt>
    <dgm:pt modelId="{45D5B5C2-4B50-4103-B051-AD269014DA13}" type="pres">
      <dgm:prSet presAssocID="{FBC51939-82D4-4EA2-9D33-290AC475ECB5}" presName="vert1" presStyleCnt="0"/>
      <dgm:spPr/>
    </dgm:pt>
    <dgm:pt modelId="{7B5470F1-04CF-427C-BD74-7870388216F2}" type="pres">
      <dgm:prSet presAssocID="{B0870A3F-7292-4739-94FA-206D8D96F050}" presName="thickLine" presStyleLbl="alignNode1" presStyleIdx="3" presStyleCnt="4"/>
      <dgm:spPr/>
    </dgm:pt>
    <dgm:pt modelId="{D794DC6D-93E8-40B9-A9C8-13BA830254F6}" type="pres">
      <dgm:prSet presAssocID="{B0870A3F-7292-4739-94FA-206D8D96F050}" presName="horz1" presStyleCnt="0"/>
      <dgm:spPr/>
    </dgm:pt>
    <dgm:pt modelId="{066C82B5-553F-4D87-9E1D-596911E7CADC}" type="pres">
      <dgm:prSet presAssocID="{B0870A3F-7292-4739-94FA-206D8D96F050}" presName="tx1" presStyleLbl="revTx" presStyleIdx="3" presStyleCnt="4"/>
      <dgm:spPr/>
    </dgm:pt>
    <dgm:pt modelId="{7543AEB6-2C73-4FF0-AA7E-0A194F8DD679}" type="pres">
      <dgm:prSet presAssocID="{B0870A3F-7292-4739-94FA-206D8D96F050}" presName="vert1" presStyleCnt="0"/>
      <dgm:spPr/>
    </dgm:pt>
  </dgm:ptLst>
  <dgm:cxnLst>
    <dgm:cxn modelId="{4F78E600-02AB-4C22-AC23-D281DA20B750}" srcId="{E63B99C8-39F9-4BAA-8EE6-E36E77881300}" destId="{B0870A3F-7292-4739-94FA-206D8D96F050}" srcOrd="3" destOrd="0" parTransId="{119B35B6-F827-41C0-9F08-4BEEA79EF412}" sibTransId="{53F20694-F7A8-4624-84AB-87D054AAAD68}"/>
    <dgm:cxn modelId="{18E30A28-F405-4AFB-A968-C452E8FCF2A2}" type="presOf" srcId="{7ED91BDA-B0B6-45EB-9B65-FFB299B7D0B9}" destId="{B2A926F1-1513-4585-BA75-3485B0EC55B7}" srcOrd="0" destOrd="0" presId="urn:microsoft.com/office/officeart/2008/layout/LinedList"/>
    <dgm:cxn modelId="{4CEDD743-BD53-4405-9AEC-9E550E8E0F27}" type="presOf" srcId="{FBC51939-82D4-4EA2-9D33-290AC475ECB5}" destId="{334F7910-FB9A-4719-99CB-E79CF8A63FC2}" srcOrd="0" destOrd="0" presId="urn:microsoft.com/office/officeart/2008/layout/LinedList"/>
    <dgm:cxn modelId="{CB456E9F-4D35-4F5E-9664-613942237543}" type="presOf" srcId="{E63B99C8-39F9-4BAA-8EE6-E36E77881300}" destId="{D68ED4D1-4171-4221-BBAB-7FF2E09D3502}" srcOrd="0" destOrd="0" presId="urn:microsoft.com/office/officeart/2008/layout/LinedList"/>
    <dgm:cxn modelId="{0B0903BD-9019-4B00-88B4-BDEEAFD89199}" srcId="{E63B99C8-39F9-4BAA-8EE6-E36E77881300}" destId="{7ED91BDA-B0B6-45EB-9B65-FFB299B7D0B9}" srcOrd="1" destOrd="0" parTransId="{7D2D8D8E-1325-4470-9713-84A12A994667}" sibTransId="{61186DCA-AA63-464B-9B16-A45A322501C9}"/>
    <dgm:cxn modelId="{A0A4A7C4-4BDC-49CE-868B-E444AA00D8A5}" srcId="{E63B99C8-39F9-4BAA-8EE6-E36E77881300}" destId="{73521E2C-C7B9-43F0-BB49-9F730CA6EE21}" srcOrd="0" destOrd="0" parTransId="{CE6DD9EB-ADFB-4CC8-B036-D45DEDADE162}" sibTransId="{9F7122AB-0CAC-4E23-9F21-A5370227E9FB}"/>
    <dgm:cxn modelId="{AB1390DA-5A59-46EB-941E-835A2BB134FC}" srcId="{E63B99C8-39F9-4BAA-8EE6-E36E77881300}" destId="{FBC51939-82D4-4EA2-9D33-290AC475ECB5}" srcOrd="2" destOrd="0" parTransId="{D3F66887-6153-4052-976B-B2DD9FDE3189}" sibTransId="{3191A777-C978-498E-8DE9-B1652271A055}"/>
    <dgm:cxn modelId="{5AC4A2DD-171D-429F-98C1-29BC566EB924}" type="presOf" srcId="{B0870A3F-7292-4739-94FA-206D8D96F050}" destId="{066C82B5-553F-4D87-9E1D-596911E7CADC}" srcOrd="0" destOrd="0" presId="urn:microsoft.com/office/officeart/2008/layout/LinedList"/>
    <dgm:cxn modelId="{AD395EFD-A2FF-49FD-9217-EED0307BC6DC}" type="presOf" srcId="{73521E2C-C7B9-43F0-BB49-9F730CA6EE21}" destId="{CB5600E5-BF6A-481F-8466-39EFECA3FBF6}" srcOrd="0" destOrd="0" presId="urn:microsoft.com/office/officeart/2008/layout/LinedList"/>
    <dgm:cxn modelId="{75D9236C-1828-422C-8E63-6B44792ED83C}" type="presParOf" srcId="{D68ED4D1-4171-4221-BBAB-7FF2E09D3502}" destId="{B5A2622A-6267-46CA-902A-98716CDD94CF}" srcOrd="0" destOrd="0" presId="urn:microsoft.com/office/officeart/2008/layout/LinedList"/>
    <dgm:cxn modelId="{612D0369-5EBE-489E-B88E-29AB601297EE}" type="presParOf" srcId="{D68ED4D1-4171-4221-BBAB-7FF2E09D3502}" destId="{085F2828-BDB0-4A26-8038-1D71557D20DF}" srcOrd="1" destOrd="0" presId="urn:microsoft.com/office/officeart/2008/layout/LinedList"/>
    <dgm:cxn modelId="{03C3A542-D3A0-43F8-9068-FDCD01DD9B26}" type="presParOf" srcId="{085F2828-BDB0-4A26-8038-1D71557D20DF}" destId="{CB5600E5-BF6A-481F-8466-39EFECA3FBF6}" srcOrd="0" destOrd="0" presId="urn:microsoft.com/office/officeart/2008/layout/LinedList"/>
    <dgm:cxn modelId="{C73D78A9-8039-4879-A610-4440821B99A3}" type="presParOf" srcId="{085F2828-BDB0-4A26-8038-1D71557D20DF}" destId="{C82EC6DD-CDFE-4489-BB34-9E7507586210}" srcOrd="1" destOrd="0" presId="urn:microsoft.com/office/officeart/2008/layout/LinedList"/>
    <dgm:cxn modelId="{316054F8-3D28-4678-A31C-6C70BFF1E950}" type="presParOf" srcId="{D68ED4D1-4171-4221-BBAB-7FF2E09D3502}" destId="{E357D97E-B045-44E1-8229-2BE4A695F2D4}" srcOrd="2" destOrd="0" presId="urn:microsoft.com/office/officeart/2008/layout/LinedList"/>
    <dgm:cxn modelId="{CAAA34F3-C013-455A-8081-1BFF60098E40}" type="presParOf" srcId="{D68ED4D1-4171-4221-BBAB-7FF2E09D3502}" destId="{5A46E6C4-6116-48F2-AC30-514F52F4C35B}" srcOrd="3" destOrd="0" presId="urn:microsoft.com/office/officeart/2008/layout/LinedList"/>
    <dgm:cxn modelId="{AD76F9E2-89E7-4EC1-917D-5CCF0E2CC484}" type="presParOf" srcId="{5A46E6C4-6116-48F2-AC30-514F52F4C35B}" destId="{B2A926F1-1513-4585-BA75-3485B0EC55B7}" srcOrd="0" destOrd="0" presId="urn:microsoft.com/office/officeart/2008/layout/LinedList"/>
    <dgm:cxn modelId="{2F800A11-9A2D-4447-BB9E-D806C4439546}" type="presParOf" srcId="{5A46E6C4-6116-48F2-AC30-514F52F4C35B}" destId="{F503E316-466B-48B2-ABFF-98069393032D}" srcOrd="1" destOrd="0" presId="urn:microsoft.com/office/officeart/2008/layout/LinedList"/>
    <dgm:cxn modelId="{FEF76C84-470E-4D30-B3E3-BBB7F90F6420}" type="presParOf" srcId="{D68ED4D1-4171-4221-BBAB-7FF2E09D3502}" destId="{8317E696-EA64-4637-B547-7D338DD7498E}" srcOrd="4" destOrd="0" presId="urn:microsoft.com/office/officeart/2008/layout/LinedList"/>
    <dgm:cxn modelId="{A5B35FE3-51A7-4DF9-9CF3-69BA622FC2AD}" type="presParOf" srcId="{D68ED4D1-4171-4221-BBAB-7FF2E09D3502}" destId="{7CDE4796-7DDC-4855-9C8F-4ED77B6FC1DB}" srcOrd="5" destOrd="0" presId="urn:microsoft.com/office/officeart/2008/layout/LinedList"/>
    <dgm:cxn modelId="{B3903372-43C7-45AC-9BDA-0052629B0263}" type="presParOf" srcId="{7CDE4796-7DDC-4855-9C8F-4ED77B6FC1DB}" destId="{334F7910-FB9A-4719-99CB-E79CF8A63FC2}" srcOrd="0" destOrd="0" presId="urn:microsoft.com/office/officeart/2008/layout/LinedList"/>
    <dgm:cxn modelId="{7660DEAB-F728-4419-81C0-328A63B39EF2}" type="presParOf" srcId="{7CDE4796-7DDC-4855-9C8F-4ED77B6FC1DB}" destId="{45D5B5C2-4B50-4103-B051-AD269014DA13}" srcOrd="1" destOrd="0" presId="urn:microsoft.com/office/officeart/2008/layout/LinedList"/>
    <dgm:cxn modelId="{364C6011-B982-4398-8348-10CDE8E9B9F4}" type="presParOf" srcId="{D68ED4D1-4171-4221-BBAB-7FF2E09D3502}" destId="{7B5470F1-04CF-427C-BD74-7870388216F2}" srcOrd="6" destOrd="0" presId="urn:microsoft.com/office/officeart/2008/layout/LinedList"/>
    <dgm:cxn modelId="{7B25BFE3-A1C3-4050-8828-E7F5F37CB9EC}" type="presParOf" srcId="{D68ED4D1-4171-4221-BBAB-7FF2E09D3502}" destId="{D794DC6D-93E8-40B9-A9C8-13BA830254F6}" srcOrd="7" destOrd="0" presId="urn:microsoft.com/office/officeart/2008/layout/LinedList"/>
    <dgm:cxn modelId="{83E8A40A-DD6F-490F-8DDC-8F77DEF6C73D}" type="presParOf" srcId="{D794DC6D-93E8-40B9-A9C8-13BA830254F6}" destId="{066C82B5-553F-4D87-9E1D-596911E7CADC}" srcOrd="0" destOrd="0" presId="urn:microsoft.com/office/officeart/2008/layout/LinedList"/>
    <dgm:cxn modelId="{43121CE9-EEF1-4C92-B1DF-9399F0573DB2}" type="presParOf" srcId="{D794DC6D-93E8-40B9-A9C8-13BA830254F6}" destId="{7543AEB6-2C73-4FF0-AA7E-0A194F8DD67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B10E67D-C522-4283-B75A-903909F2E417}"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DA181F67-DDF2-471B-A317-D8577CC10537}">
      <dgm:prSet custT="1"/>
      <dgm:spPr>
        <a:solidFill>
          <a:schemeClr val="accent1">
            <a:lumMod val="75000"/>
          </a:schemeClr>
        </a:solidFill>
      </dgm:spPr>
      <dgm:t>
        <a:bodyPr/>
        <a:lstStyle/>
        <a:p>
          <a:r>
            <a:rPr lang="en-US" sz="2400" dirty="0"/>
            <a:t>Delivered by 3 Lodge Elders.</a:t>
          </a:r>
        </a:p>
      </dgm:t>
    </dgm:pt>
    <dgm:pt modelId="{B432DDCD-E251-45E9-93A7-9D9D5C22BB96}" type="parTrans" cxnId="{3391B035-C04A-41E5-9EC8-ED214814955B}">
      <dgm:prSet/>
      <dgm:spPr/>
      <dgm:t>
        <a:bodyPr/>
        <a:lstStyle/>
        <a:p>
          <a:endParaRPr lang="en-US"/>
        </a:p>
      </dgm:t>
    </dgm:pt>
    <dgm:pt modelId="{EBD56547-34E4-4F38-AC90-6787ADB3CAE7}" type="sibTrans" cxnId="{3391B035-C04A-41E5-9EC8-ED214814955B}">
      <dgm:prSet/>
      <dgm:spPr/>
      <dgm:t>
        <a:bodyPr/>
        <a:lstStyle/>
        <a:p>
          <a:endParaRPr lang="en-US"/>
        </a:p>
      </dgm:t>
    </dgm:pt>
    <dgm:pt modelId="{2212DBEE-1181-4F28-A7E4-0627C5A23FB2}">
      <dgm:prSet custT="1"/>
      <dgm:spPr>
        <a:solidFill>
          <a:schemeClr val="accent1">
            <a:lumMod val="75000"/>
          </a:schemeClr>
        </a:solidFill>
      </dgm:spPr>
      <dgm:t>
        <a:bodyPr/>
        <a:lstStyle/>
        <a:p>
          <a:r>
            <a:rPr lang="en-US" sz="2400" dirty="0"/>
            <a:t>Outlines the duties and expectations of the WM, Wardens &amp; Brethren</a:t>
          </a:r>
        </a:p>
      </dgm:t>
    </dgm:pt>
    <dgm:pt modelId="{5601C56B-4F9A-4CCD-ACC0-259B5853AB9A}" type="parTrans" cxnId="{641120C1-FDF8-4B26-9D0B-5CB4562B670A}">
      <dgm:prSet/>
      <dgm:spPr/>
      <dgm:t>
        <a:bodyPr/>
        <a:lstStyle/>
        <a:p>
          <a:endParaRPr lang="en-US"/>
        </a:p>
      </dgm:t>
    </dgm:pt>
    <dgm:pt modelId="{D901035D-6E21-4B19-9E22-CB25D2064F8C}" type="sibTrans" cxnId="{641120C1-FDF8-4B26-9D0B-5CB4562B670A}">
      <dgm:prSet/>
      <dgm:spPr/>
      <dgm:t>
        <a:bodyPr/>
        <a:lstStyle/>
        <a:p>
          <a:endParaRPr lang="en-US"/>
        </a:p>
      </dgm:t>
    </dgm:pt>
    <dgm:pt modelId="{954341B6-67C9-4E6C-A31F-6C1FE1D3C375}" type="pres">
      <dgm:prSet presAssocID="{1B10E67D-C522-4283-B75A-903909F2E417}" presName="diagram" presStyleCnt="0">
        <dgm:presLayoutVars>
          <dgm:dir/>
          <dgm:resizeHandles val="exact"/>
        </dgm:presLayoutVars>
      </dgm:prSet>
      <dgm:spPr/>
    </dgm:pt>
    <dgm:pt modelId="{F2744991-49B1-4081-9F6C-7F37B936C525}" type="pres">
      <dgm:prSet presAssocID="{DA181F67-DDF2-471B-A317-D8577CC10537}" presName="node" presStyleLbl="node1" presStyleIdx="0" presStyleCnt="2">
        <dgm:presLayoutVars>
          <dgm:bulletEnabled val="1"/>
        </dgm:presLayoutVars>
      </dgm:prSet>
      <dgm:spPr/>
    </dgm:pt>
    <dgm:pt modelId="{4693F888-24DB-4732-90A4-528BEDC0DD28}" type="pres">
      <dgm:prSet presAssocID="{EBD56547-34E4-4F38-AC90-6787ADB3CAE7}" presName="sibTrans" presStyleCnt="0"/>
      <dgm:spPr/>
    </dgm:pt>
    <dgm:pt modelId="{8637E740-FF03-418A-8BCA-F112D72D0C62}" type="pres">
      <dgm:prSet presAssocID="{2212DBEE-1181-4F28-A7E4-0627C5A23FB2}" presName="node" presStyleLbl="node1" presStyleIdx="1" presStyleCnt="2">
        <dgm:presLayoutVars>
          <dgm:bulletEnabled val="1"/>
        </dgm:presLayoutVars>
      </dgm:prSet>
      <dgm:spPr/>
    </dgm:pt>
  </dgm:ptLst>
  <dgm:cxnLst>
    <dgm:cxn modelId="{D4FF7207-7BC8-4D77-B629-E89532722683}" type="presOf" srcId="{2212DBEE-1181-4F28-A7E4-0627C5A23FB2}" destId="{8637E740-FF03-418A-8BCA-F112D72D0C62}" srcOrd="0" destOrd="0" presId="urn:microsoft.com/office/officeart/2005/8/layout/default"/>
    <dgm:cxn modelId="{73961008-2F48-42B3-89F2-EA828AE102A8}" type="presOf" srcId="{DA181F67-DDF2-471B-A317-D8577CC10537}" destId="{F2744991-49B1-4081-9F6C-7F37B936C525}" srcOrd="0" destOrd="0" presId="urn:microsoft.com/office/officeart/2005/8/layout/default"/>
    <dgm:cxn modelId="{3391B035-C04A-41E5-9EC8-ED214814955B}" srcId="{1B10E67D-C522-4283-B75A-903909F2E417}" destId="{DA181F67-DDF2-471B-A317-D8577CC10537}" srcOrd="0" destOrd="0" parTransId="{B432DDCD-E251-45E9-93A7-9D9D5C22BB96}" sibTransId="{EBD56547-34E4-4F38-AC90-6787ADB3CAE7}"/>
    <dgm:cxn modelId="{D4FA3136-3664-4E2D-A3DD-D908A516148F}" type="presOf" srcId="{1B10E67D-C522-4283-B75A-903909F2E417}" destId="{954341B6-67C9-4E6C-A31F-6C1FE1D3C375}" srcOrd="0" destOrd="0" presId="urn:microsoft.com/office/officeart/2005/8/layout/default"/>
    <dgm:cxn modelId="{641120C1-FDF8-4B26-9D0B-5CB4562B670A}" srcId="{1B10E67D-C522-4283-B75A-903909F2E417}" destId="{2212DBEE-1181-4F28-A7E4-0627C5A23FB2}" srcOrd="1" destOrd="0" parTransId="{5601C56B-4F9A-4CCD-ACC0-259B5853AB9A}" sibTransId="{D901035D-6E21-4B19-9E22-CB25D2064F8C}"/>
    <dgm:cxn modelId="{2D947498-7C8C-46D2-ACD7-4CDAF0557F56}" type="presParOf" srcId="{954341B6-67C9-4E6C-A31F-6C1FE1D3C375}" destId="{F2744991-49B1-4081-9F6C-7F37B936C525}" srcOrd="0" destOrd="0" presId="urn:microsoft.com/office/officeart/2005/8/layout/default"/>
    <dgm:cxn modelId="{72FF272A-230C-465C-BC71-01644B9388A1}" type="presParOf" srcId="{954341B6-67C9-4E6C-A31F-6C1FE1D3C375}" destId="{4693F888-24DB-4732-90A4-528BEDC0DD28}" srcOrd="1" destOrd="0" presId="urn:microsoft.com/office/officeart/2005/8/layout/default"/>
    <dgm:cxn modelId="{E13028C2-ADE1-4221-BC21-F1ACE561CB53}" type="presParOf" srcId="{954341B6-67C9-4E6C-A31F-6C1FE1D3C375}" destId="{8637E740-FF03-418A-8BCA-F112D72D0C6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A215A81-8E5C-4E13-93D7-2EA98ED009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BB95231-64BB-4679-A3C6-D962483D543C}">
      <dgm:prSet custT="1"/>
      <dgm:spPr/>
      <dgm:t>
        <a:bodyPr/>
        <a:lstStyle/>
        <a:p>
          <a:pPr>
            <a:defRPr cap="all"/>
          </a:pPr>
          <a:r>
            <a:rPr lang="en-US" sz="2000" dirty="0"/>
            <a:t>A model of Servant Leadership.</a:t>
          </a:r>
        </a:p>
      </dgm:t>
    </dgm:pt>
    <dgm:pt modelId="{375B1D7D-0C7F-48C5-8278-B389D954A50C}" type="parTrans" cxnId="{8CD8757E-BFED-4FEE-8FB2-82AC6DACCAAE}">
      <dgm:prSet/>
      <dgm:spPr/>
      <dgm:t>
        <a:bodyPr/>
        <a:lstStyle/>
        <a:p>
          <a:endParaRPr lang="en-US"/>
        </a:p>
      </dgm:t>
    </dgm:pt>
    <dgm:pt modelId="{4FCB85E8-A778-4466-8BAA-76E3D84105A8}" type="sibTrans" cxnId="{8CD8757E-BFED-4FEE-8FB2-82AC6DACCAAE}">
      <dgm:prSet/>
      <dgm:spPr/>
      <dgm:t>
        <a:bodyPr/>
        <a:lstStyle/>
        <a:p>
          <a:endParaRPr lang="en-US"/>
        </a:p>
      </dgm:t>
    </dgm:pt>
    <dgm:pt modelId="{50476E86-E5B4-4E00-A580-E51970413437}">
      <dgm:prSet custT="1"/>
      <dgm:spPr/>
      <dgm:t>
        <a:bodyPr/>
        <a:lstStyle/>
        <a:p>
          <a:pPr>
            <a:defRPr cap="all"/>
          </a:pPr>
          <a:r>
            <a:rPr lang="en-US" sz="1000" dirty="0"/>
            <a:t>A moral Compass</a:t>
          </a:r>
          <a:r>
            <a:rPr lang="en-US" sz="2000" dirty="0"/>
            <a:t>.</a:t>
          </a:r>
        </a:p>
      </dgm:t>
    </dgm:pt>
    <dgm:pt modelId="{383C1604-C1D0-4671-A1D9-87A24D0E45FE}" type="parTrans" cxnId="{8A3A0357-FDDA-46E0-B371-9D5F0E82FC7D}">
      <dgm:prSet/>
      <dgm:spPr/>
      <dgm:t>
        <a:bodyPr/>
        <a:lstStyle/>
        <a:p>
          <a:endParaRPr lang="en-US"/>
        </a:p>
      </dgm:t>
    </dgm:pt>
    <dgm:pt modelId="{485EE818-95AE-4E05-8AA7-6AF29CA6EDEB}" type="sibTrans" cxnId="{8A3A0357-FDDA-46E0-B371-9D5F0E82FC7D}">
      <dgm:prSet/>
      <dgm:spPr/>
      <dgm:t>
        <a:bodyPr/>
        <a:lstStyle/>
        <a:p>
          <a:endParaRPr lang="en-US"/>
        </a:p>
      </dgm:t>
    </dgm:pt>
    <dgm:pt modelId="{08BEF167-E9A2-4872-AF88-591E07AC3EB1}">
      <dgm:prSet custT="1"/>
      <dgm:spPr/>
      <dgm:t>
        <a:bodyPr/>
        <a:lstStyle/>
        <a:p>
          <a:pPr>
            <a:defRPr cap="all"/>
          </a:pPr>
          <a:r>
            <a:rPr lang="en-US" sz="1000" dirty="0"/>
            <a:t>A Framework of Governance</a:t>
          </a:r>
          <a:r>
            <a:rPr lang="en-US" sz="2000" dirty="0"/>
            <a:t>.</a:t>
          </a:r>
        </a:p>
      </dgm:t>
    </dgm:pt>
    <dgm:pt modelId="{C2031969-5190-4812-9572-55CCD5D93281}" type="parTrans" cxnId="{ACD3785E-DB14-44AA-ACE7-43EBDA83C7F9}">
      <dgm:prSet/>
      <dgm:spPr/>
      <dgm:t>
        <a:bodyPr/>
        <a:lstStyle/>
        <a:p>
          <a:endParaRPr lang="en-US"/>
        </a:p>
      </dgm:t>
    </dgm:pt>
    <dgm:pt modelId="{400FD194-92CD-40D4-AED4-4FB3C3423A75}" type="sibTrans" cxnId="{ACD3785E-DB14-44AA-ACE7-43EBDA83C7F9}">
      <dgm:prSet/>
      <dgm:spPr/>
      <dgm:t>
        <a:bodyPr/>
        <a:lstStyle/>
        <a:p>
          <a:endParaRPr lang="en-US"/>
        </a:p>
      </dgm:t>
    </dgm:pt>
    <dgm:pt modelId="{961E5DF2-A435-4E71-B440-2FEAF00ABCD1}">
      <dgm:prSet custT="1"/>
      <dgm:spPr/>
      <dgm:t>
        <a:bodyPr/>
        <a:lstStyle/>
        <a:p>
          <a:pPr>
            <a:defRPr cap="all"/>
          </a:pPr>
          <a:r>
            <a:rPr lang="en-US" sz="1000" dirty="0"/>
            <a:t>Rhetorical Power.</a:t>
          </a:r>
        </a:p>
      </dgm:t>
    </dgm:pt>
    <dgm:pt modelId="{C7C1C15B-13AF-480A-B3A6-E5587D4FD68B}" type="parTrans" cxnId="{2CB8FA22-06A2-4F24-885F-E0C8572F02B2}">
      <dgm:prSet/>
      <dgm:spPr/>
      <dgm:t>
        <a:bodyPr/>
        <a:lstStyle/>
        <a:p>
          <a:endParaRPr lang="en-US"/>
        </a:p>
      </dgm:t>
    </dgm:pt>
    <dgm:pt modelId="{FCD634F3-D7EE-4568-9F3F-BB9331D53146}" type="sibTrans" cxnId="{2CB8FA22-06A2-4F24-885F-E0C8572F02B2}">
      <dgm:prSet/>
      <dgm:spPr/>
      <dgm:t>
        <a:bodyPr/>
        <a:lstStyle/>
        <a:p>
          <a:endParaRPr lang="en-US"/>
        </a:p>
      </dgm:t>
    </dgm:pt>
    <dgm:pt modelId="{7D36A3CA-93CA-415E-BC36-30F2BBF07EC5}" type="pres">
      <dgm:prSet presAssocID="{1A215A81-8E5C-4E13-93D7-2EA98ED0099E}" presName="root" presStyleCnt="0">
        <dgm:presLayoutVars>
          <dgm:dir/>
          <dgm:resizeHandles val="exact"/>
        </dgm:presLayoutVars>
      </dgm:prSet>
      <dgm:spPr/>
    </dgm:pt>
    <dgm:pt modelId="{B42C21A1-6F67-41FC-A68D-15301E838502}" type="pres">
      <dgm:prSet presAssocID="{0BB95231-64BB-4679-A3C6-D962483D543C}" presName="compNode" presStyleCnt="0"/>
      <dgm:spPr/>
    </dgm:pt>
    <dgm:pt modelId="{E130E450-6110-4680-B110-BAA66593426B}" type="pres">
      <dgm:prSet presAssocID="{0BB95231-64BB-4679-A3C6-D962483D543C}" presName="iconBgRect" presStyleLbl="bgShp" presStyleIdx="0" presStyleCnt="4" custScaleX="145644" custScaleY="155163"/>
      <dgm:spPr/>
    </dgm:pt>
    <dgm:pt modelId="{0F1B0C8F-9ADD-4218-A737-CA6A9EF92038}" type="pres">
      <dgm:prSet presAssocID="{0BB95231-64BB-4679-A3C6-D962483D543C}" presName="iconRect" presStyleLbl="node1" presStyleIdx="0" presStyleCnt="4" custScaleX="239075" custScaleY="18434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tain"/>
        </a:ext>
      </dgm:extLst>
    </dgm:pt>
    <dgm:pt modelId="{D01275FA-6B11-4193-8C69-166C7E436090}" type="pres">
      <dgm:prSet presAssocID="{0BB95231-64BB-4679-A3C6-D962483D543C}" presName="spaceRect" presStyleCnt="0"/>
      <dgm:spPr/>
    </dgm:pt>
    <dgm:pt modelId="{030242D7-5F23-4573-81FE-8956D3176862}" type="pres">
      <dgm:prSet presAssocID="{0BB95231-64BB-4679-A3C6-D962483D543C}" presName="textRect" presStyleLbl="revTx" presStyleIdx="0" presStyleCnt="4">
        <dgm:presLayoutVars>
          <dgm:chMax val="1"/>
          <dgm:chPref val="1"/>
        </dgm:presLayoutVars>
      </dgm:prSet>
      <dgm:spPr/>
    </dgm:pt>
    <dgm:pt modelId="{F6674214-0F6A-46A1-8679-AC2A094F05DE}" type="pres">
      <dgm:prSet presAssocID="{4FCB85E8-A778-4466-8BAA-76E3D84105A8}" presName="sibTrans" presStyleCnt="0"/>
      <dgm:spPr/>
    </dgm:pt>
    <dgm:pt modelId="{9DBBAB62-4C03-4129-9188-4C4EB460FC2C}" type="pres">
      <dgm:prSet presAssocID="{50476E86-E5B4-4E00-A580-E51970413437}" presName="compNode" presStyleCnt="0"/>
      <dgm:spPr/>
    </dgm:pt>
    <dgm:pt modelId="{11437702-B388-4B38-B1F1-AA9721FB5AF2}" type="pres">
      <dgm:prSet presAssocID="{50476E86-E5B4-4E00-A580-E51970413437}" presName="iconBgRect" presStyleLbl="bgShp" presStyleIdx="1" presStyleCnt="4"/>
      <dgm:spPr>
        <a:solidFill>
          <a:schemeClr val="accent1">
            <a:lumMod val="75000"/>
          </a:schemeClr>
        </a:solidFill>
      </dgm:spPr>
    </dgm:pt>
    <dgm:pt modelId="{DD39B24F-6F76-4FA7-9ACF-2E8D83A834A8}" type="pres">
      <dgm:prSet presAssocID="{50476E86-E5B4-4E00-A580-E519704134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compass"/>
        </a:ext>
      </dgm:extLst>
    </dgm:pt>
    <dgm:pt modelId="{838E6E37-AE8C-4E22-9C88-751CFFF0113E}" type="pres">
      <dgm:prSet presAssocID="{50476E86-E5B4-4E00-A580-E51970413437}" presName="spaceRect" presStyleCnt="0"/>
      <dgm:spPr/>
    </dgm:pt>
    <dgm:pt modelId="{6F656083-6DEA-4B29-8491-3A7B357DB8EC}" type="pres">
      <dgm:prSet presAssocID="{50476E86-E5B4-4E00-A580-E51970413437}" presName="textRect" presStyleLbl="revTx" presStyleIdx="1" presStyleCnt="4">
        <dgm:presLayoutVars>
          <dgm:chMax val="1"/>
          <dgm:chPref val="1"/>
        </dgm:presLayoutVars>
      </dgm:prSet>
      <dgm:spPr/>
    </dgm:pt>
    <dgm:pt modelId="{405D1917-AAFA-4605-9FB8-059A3E89C1C4}" type="pres">
      <dgm:prSet presAssocID="{485EE818-95AE-4E05-8AA7-6AF29CA6EDEB}" presName="sibTrans" presStyleCnt="0"/>
      <dgm:spPr/>
    </dgm:pt>
    <dgm:pt modelId="{3273A201-2196-4CBC-9167-0BBAD273C796}" type="pres">
      <dgm:prSet presAssocID="{08BEF167-E9A2-4872-AF88-591E07AC3EB1}" presName="compNode" presStyleCnt="0"/>
      <dgm:spPr/>
    </dgm:pt>
    <dgm:pt modelId="{76F2057F-16A5-40EB-A616-4AFA05ACCBED}" type="pres">
      <dgm:prSet presAssocID="{08BEF167-E9A2-4872-AF88-591E07AC3EB1}" presName="iconBgRect" presStyleLbl="bgShp" presStyleIdx="2" presStyleCnt="4"/>
      <dgm:spPr>
        <a:solidFill>
          <a:schemeClr val="accent1">
            <a:lumMod val="75000"/>
          </a:schemeClr>
        </a:solidFill>
      </dgm:spPr>
    </dgm:pt>
    <dgm:pt modelId="{11AB72F4-AC14-44DF-A0B1-C676DD9BBA1F}" type="pres">
      <dgm:prSet presAssocID="{08BEF167-E9A2-4872-AF88-591E07AC3E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D76E61C7-E228-4784-A7D7-13EB90A2EC8D}" type="pres">
      <dgm:prSet presAssocID="{08BEF167-E9A2-4872-AF88-591E07AC3EB1}" presName="spaceRect" presStyleCnt="0"/>
      <dgm:spPr/>
    </dgm:pt>
    <dgm:pt modelId="{1CB592C8-6246-48E2-A4AB-A925B15F9C37}" type="pres">
      <dgm:prSet presAssocID="{08BEF167-E9A2-4872-AF88-591E07AC3EB1}" presName="textRect" presStyleLbl="revTx" presStyleIdx="2" presStyleCnt="4" custLinFactNeighborY="16869">
        <dgm:presLayoutVars>
          <dgm:chMax val="1"/>
          <dgm:chPref val="1"/>
        </dgm:presLayoutVars>
      </dgm:prSet>
      <dgm:spPr/>
    </dgm:pt>
    <dgm:pt modelId="{6A1C31CE-8F05-414C-92F9-65FC084345A5}" type="pres">
      <dgm:prSet presAssocID="{400FD194-92CD-40D4-AED4-4FB3C3423A75}" presName="sibTrans" presStyleCnt="0"/>
      <dgm:spPr/>
    </dgm:pt>
    <dgm:pt modelId="{27E8CB92-DBF9-4CC6-ACC4-69DB4070C969}" type="pres">
      <dgm:prSet presAssocID="{961E5DF2-A435-4E71-B440-2FEAF00ABCD1}" presName="compNode" presStyleCnt="0"/>
      <dgm:spPr/>
    </dgm:pt>
    <dgm:pt modelId="{27320FD5-FF73-4293-9A34-2AEACF612CE3}" type="pres">
      <dgm:prSet presAssocID="{961E5DF2-A435-4E71-B440-2FEAF00ABCD1}" presName="iconBgRect" presStyleLbl="bgShp" presStyleIdx="3" presStyleCnt="4"/>
      <dgm:spPr>
        <a:solidFill>
          <a:schemeClr val="accent1">
            <a:lumMod val="75000"/>
          </a:schemeClr>
        </a:solidFill>
      </dgm:spPr>
    </dgm:pt>
    <dgm:pt modelId="{BF0F2459-3DAD-461A-8E43-342B13218A5F}" type="pres">
      <dgm:prSet presAssocID="{961E5DF2-A435-4E71-B440-2FEAF00ABC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Quotation Mark"/>
        </a:ext>
      </dgm:extLst>
    </dgm:pt>
    <dgm:pt modelId="{3FFE311F-4ED2-4B74-B44C-D98B3D4BD2E7}" type="pres">
      <dgm:prSet presAssocID="{961E5DF2-A435-4E71-B440-2FEAF00ABCD1}" presName="spaceRect" presStyleCnt="0"/>
      <dgm:spPr/>
    </dgm:pt>
    <dgm:pt modelId="{14D978D0-6706-4068-B50D-E8D68FF9F83C}" type="pres">
      <dgm:prSet presAssocID="{961E5DF2-A435-4E71-B440-2FEAF00ABCD1}" presName="textRect" presStyleLbl="revTx" presStyleIdx="3" presStyleCnt="4" custLinFactNeighborX="2145" custLinFactNeighborY="7785">
        <dgm:presLayoutVars>
          <dgm:chMax val="1"/>
          <dgm:chPref val="1"/>
        </dgm:presLayoutVars>
      </dgm:prSet>
      <dgm:spPr/>
    </dgm:pt>
  </dgm:ptLst>
  <dgm:cxnLst>
    <dgm:cxn modelId="{2CB8FA22-06A2-4F24-885F-E0C8572F02B2}" srcId="{1A215A81-8E5C-4E13-93D7-2EA98ED0099E}" destId="{961E5DF2-A435-4E71-B440-2FEAF00ABCD1}" srcOrd="3" destOrd="0" parTransId="{C7C1C15B-13AF-480A-B3A6-E5587D4FD68B}" sibTransId="{FCD634F3-D7EE-4568-9F3F-BB9331D53146}"/>
    <dgm:cxn modelId="{ED749B37-1B5C-4DE1-992B-EE934E04EAF8}" type="presOf" srcId="{1A215A81-8E5C-4E13-93D7-2EA98ED0099E}" destId="{7D36A3CA-93CA-415E-BC36-30F2BBF07EC5}" srcOrd="0" destOrd="0" presId="urn:microsoft.com/office/officeart/2018/5/layout/IconCircleLabelList"/>
    <dgm:cxn modelId="{C8B54A5C-D152-4510-B86E-30EBB1711D78}" type="presOf" srcId="{50476E86-E5B4-4E00-A580-E51970413437}" destId="{6F656083-6DEA-4B29-8491-3A7B357DB8EC}" srcOrd="0" destOrd="0" presId="urn:microsoft.com/office/officeart/2018/5/layout/IconCircleLabelList"/>
    <dgm:cxn modelId="{ACD3785E-DB14-44AA-ACE7-43EBDA83C7F9}" srcId="{1A215A81-8E5C-4E13-93D7-2EA98ED0099E}" destId="{08BEF167-E9A2-4872-AF88-591E07AC3EB1}" srcOrd="2" destOrd="0" parTransId="{C2031969-5190-4812-9572-55CCD5D93281}" sibTransId="{400FD194-92CD-40D4-AED4-4FB3C3423A75}"/>
    <dgm:cxn modelId="{8A3A0357-FDDA-46E0-B371-9D5F0E82FC7D}" srcId="{1A215A81-8E5C-4E13-93D7-2EA98ED0099E}" destId="{50476E86-E5B4-4E00-A580-E51970413437}" srcOrd="1" destOrd="0" parTransId="{383C1604-C1D0-4671-A1D9-87A24D0E45FE}" sibTransId="{485EE818-95AE-4E05-8AA7-6AF29CA6EDEB}"/>
    <dgm:cxn modelId="{8E4E9079-C088-4FF2-A63E-9AD911A102CA}" type="presOf" srcId="{961E5DF2-A435-4E71-B440-2FEAF00ABCD1}" destId="{14D978D0-6706-4068-B50D-E8D68FF9F83C}" srcOrd="0" destOrd="0" presId="urn:microsoft.com/office/officeart/2018/5/layout/IconCircleLabelList"/>
    <dgm:cxn modelId="{8CD8757E-BFED-4FEE-8FB2-82AC6DACCAAE}" srcId="{1A215A81-8E5C-4E13-93D7-2EA98ED0099E}" destId="{0BB95231-64BB-4679-A3C6-D962483D543C}" srcOrd="0" destOrd="0" parTransId="{375B1D7D-0C7F-48C5-8278-B389D954A50C}" sibTransId="{4FCB85E8-A778-4466-8BAA-76E3D84105A8}"/>
    <dgm:cxn modelId="{DCFFDC91-E635-4243-A9DD-7D8030A8BB14}" type="presOf" srcId="{08BEF167-E9A2-4872-AF88-591E07AC3EB1}" destId="{1CB592C8-6246-48E2-A4AB-A925B15F9C37}" srcOrd="0" destOrd="0" presId="urn:microsoft.com/office/officeart/2018/5/layout/IconCircleLabelList"/>
    <dgm:cxn modelId="{E9F2CB9E-709C-4433-A35F-B6C99E149A55}" type="presOf" srcId="{0BB95231-64BB-4679-A3C6-D962483D543C}" destId="{030242D7-5F23-4573-81FE-8956D3176862}" srcOrd="0" destOrd="0" presId="urn:microsoft.com/office/officeart/2018/5/layout/IconCircleLabelList"/>
    <dgm:cxn modelId="{321C3389-256F-4D29-ADD4-3163E92F23C8}" type="presParOf" srcId="{7D36A3CA-93CA-415E-BC36-30F2BBF07EC5}" destId="{B42C21A1-6F67-41FC-A68D-15301E838502}" srcOrd="0" destOrd="0" presId="urn:microsoft.com/office/officeart/2018/5/layout/IconCircleLabelList"/>
    <dgm:cxn modelId="{8A685737-0DAB-44FD-AEE1-CA96733E58C0}" type="presParOf" srcId="{B42C21A1-6F67-41FC-A68D-15301E838502}" destId="{E130E450-6110-4680-B110-BAA66593426B}" srcOrd="0" destOrd="0" presId="urn:microsoft.com/office/officeart/2018/5/layout/IconCircleLabelList"/>
    <dgm:cxn modelId="{8851F5B8-6BA2-4607-BAF6-3C5CA258D9D3}" type="presParOf" srcId="{B42C21A1-6F67-41FC-A68D-15301E838502}" destId="{0F1B0C8F-9ADD-4218-A737-CA6A9EF92038}" srcOrd="1" destOrd="0" presId="urn:microsoft.com/office/officeart/2018/5/layout/IconCircleLabelList"/>
    <dgm:cxn modelId="{BEA9E060-654F-43A8-A993-1CD038B59243}" type="presParOf" srcId="{B42C21A1-6F67-41FC-A68D-15301E838502}" destId="{D01275FA-6B11-4193-8C69-166C7E436090}" srcOrd="2" destOrd="0" presId="urn:microsoft.com/office/officeart/2018/5/layout/IconCircleLabelList"/>
    <dgm:cxn modelId="{492BF78E-6B39-4880-AC7C-20ECA5334543}" type="presParOf" srcId="{B42C21A1-6F67-41FC-A68D-15301E838502}" destId="{030242D7-5F23-4573-81FE-8956D3176862}" srcOrd="3" destOrd="0" presId="urn:microsoft.com/office/officeart/2018/5/layout/IconCircleLabelList"/>
    <dgm:cxn modelId="{58B4261B-D9B0-4735-9885-8815F965133B}" type="presParOf" srcId="{7D36A3CA-93CA-415E-BC36-30F2BBF07EC5}" destId="{F6674214-0F6A-46A1-8679-AC2A094F05DE}" srcOrd="1" destOrd="0" presId="urn:microsoft.com/office/officeart/2018/5/layout/IconCircleLabelList"/>
    <dgm:cxn modelId="{4CBEC393-0605-405D-9972-BFB41805A59C}" type="presParOf" srcId="{7D36A3CA-93CA-415E-BC36-30F2BBF07EC5}" destId="{9DBBAB62-4C03-4129-9188-4C4EB460FC2C}" srcOrd="2" destOrd="0" presId="urn:microsoft.com/office/officeart/2018/5/layout/IconCircleLabelList"/>
    <dgm:cxn modelId="{5720E569-53EE-44A1-B0D5-BC587D87BAC6}" type="presParOf" srcId="{9DBBAB62-4C03-4129-9188-4C4EB460FC2C}" destId="{11437702-B388-4B38-B1F1-AA9721FB5AF2}" srcOrd="0" destOrd="0" presId="urn:microsoft.com/office/officeart/2018/5/layout/IconCircleLabelList"/>
    <dgm:cxn modelId="{8505BA6E-033D-4766-8E51-51C566E178E5}" type="presParOf" srcId="{9DBBAB62-4C03-4129-9188-4C4EB460FC2C}" destId="{DD39B24F-6F76-4FA7-9ACF-2E8D83A834A8}" srcOrd="1" destOrd="0" presId="urn:microsoft.com/office/officeart/2018/5/layout/IconCircleLabelList"/>
    <dgm:cxn modelId="{80E72636-3709-47FA-AAAE-3B9FEC48539B}" type="presParOf" srcId="{9DBBAB62-4C03-4129-9188-4C4EB460FC2C}" destId="{838E6E37-AE8C-4E22-9C88-751CFFF0113E}" srcOrd="2" destOrd="0" presId="urn:microsoft.com/office/officeart/2018/5/layout/IconCircleLabelList"/>
    <dgm:cxn modelId="{7755A530-D4E3-4798-9EC7-B90CF529A335}" type="presParOf" srcId="{9DBBAB62-4C03-4129-9188-4C4EB460FC2C}" destId="{6F656083-6DEA-4B29-8491-3A7B357DB8EC}" srcOrd="3" destOrd="0" presId="urn:microsoft.com/office/officeart/2018/5/layout/IconCircleLabelList"/>
    <dgm:cxn modelId="{359328D8-81E7-4807-9A1A-53A2ADFF8B54}" type="presParOf" srcId="{7D36A3CA-93CA-415E-BC36-30F2BBF07EC5}" destId="{405D1917-AAFA-4605-9FB8-059A3E89C1C4}" srcOrd="3" destOrd="0" presId="urn:microsoft.com/office/officeart/2018/5/layout/IconCircleLabelList"/>
    <dgm:cxn modelId="{CDEBF74B-0C18-4C7A-B599-9019795CE052}" type="presParOf" srcId="{7D36A3CA-93CA-415E-BC36-30F2BBF07EC5}" destId="{3273A201-2196-4CBC-9167-0BBAD273C796}" srcOrd="4" destOrd="0" presId="urn:microsoft.com/office/officeart/2018/5/layout/IconCircleLabelList"/>
    <dgm:cxn modelId="{073BD46E-85E9-40C9-9A93-CE0AD192FCC4}" type="presParOf" srcId="{3273A201-2196-4CBC-9167-0BBAD273C796}" destId="{76F2057F-16A5-40EB-A616-4AFA05ACCBED}" srcOrd="0" destOrd="0" presId="urn:microsoft.com/office/officeart/2018/5/layout/IconCircleLabelList"/>
    <dgm:cxn modelId="{3C6CF901-AAE4-4244-852E-4488EB7862BE}" type="presParOf" srcId="{3273A201-2196-4CBC-9167-0BBAD273C796}" destId="{11AB72F4-AC14-44DF-A0B1-C676DD9BBA1F}" srcOrd="1" destOrd="0" presId="urn:microsoft.com/office/officeart/2018/5/layout/IconCircleLabelList"/>
    <dgm:cxn modelId="{1350C086-7C24-4A8F-8EE9-FB102B849485}" type="presParOf" srcId="{3273A201-2196-4CBC-9167-0BBAD273C796}" destId="{D76E61C7-E228-4784-A7D7-13EB90A2EC8D}" srcOrd="2" destOrd="0" presId="urn:microsoft.com/office/officeart/2018/5/layout/IconCircleLabelList"/>
    <dgm:cxn modelId="{ADF8359F-AD4C-4FCD-AAB3-B2C81F680AA1}" type="presParOf" srcId="{3273A201-2196-4CBC-9167-0BBAD273C796}" destId="{1CB592C8-6246-48E2-A4AB-A925B15F9C37}" srcOrd="3" destOrd="0" presId="urn:microsoft.com/office/officeart/2018/5/layout/IconCircleLabelList"/>
    <dgm:cxn modelId="{98C07050-5885-43BD-AD31-89AEE1FF9E9E}" type="presParOf" srcId="{7D36A3CA-93CA-415E-BC36-30F2BBF07EC5}" destId="{6A1C31CE-8F05-414C-92F9-65FC084345A5}" srcOrd="5" destOrd="0" presId="urn:microsoft.com/office/officeart/2018/5/layout/IconCircleLabelList"/>
    <dgm:cxn modelId="{F3701B25-4AB2-43C8-9BD3-F20474B3FC80}" type="presParOf" srcId="{7D36A3CA-93CA-415E-BC36-30F2BBF07EC5}" destId="{27E8CB92-DBF9-4CC6-ACC4-69DB4070C969}" srcOrd="6" destOrd="0" presId="urn:microsoft.com/office/officeart/2018/5/layout/IconCircleLabelList"/>
    <dgm:cxn modelId="{B595F029-AD22-4D1E-9301-092E4AEF0861}" type="presParOf" srcId="{27E8CB92-DBF9-4CC6-ACC4-69DB4070C969}" destId="{27320FD5-FF73-4293-9A34-2AEACF612CE3}" srcOrd="0" destOrd="0" presId="urn:microsoft.com/office/officeart/2018/5/layout/IconCircleLabelList"/>
    <dgm:cxn modelId="{05D18EB1-91AA-4663-9D0B-90235DFD630B}" type="presParOf" srcId="{27E8CB92-DBF9-4CC6-ACC4-69DB4070C969}" destId="{BF0F2459-3DAD-461A-8E43-342B13218A5F}" srcOrd="1" destOrd="0" presId="urn:microsoft.com/office/officeart/2018/5/layout/IconCircleLabelList"/>
    <dgm:cxn modelId="{5F615E2E-987F-4C9D-83F1-F67607C7E46F}" type="presParOf" srcId="{27E8CB92-DBF9-4CC6-ACC4-69DB4070C969}" destId="{3FFE311F-4ED2-4B74-B44C-D98B3D4BD2E7}" srcOrd="2" destOrd="0" presId="urn:microsoft.com/office/officeart/2018/5/layout/IconCircleLabelList"/>
    <dgm:cxn modelId="{7BC6DB23-06B2-4639-9E2C-079E07101E8A}" type="presParOf" srcId="{27E8CB92-DBF9-4CC6-ACC4-69DB4070C969}" destId="{14D978D0-6706-4068-B50D-E8D68FF9F83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A215A81-8E5C-4E13-93D7-2EA98ED009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BB95231-64BB-4679-A3C6-D962483D543C}">
      <dgm:prSet custT="1"/>
      <dgm:spPr/>
      <dgm:t>
        <a:bodyPr/>
        <a:lstStyle/>
        <a:p>
          <a:pPr>
            <a:defRPr cap="all"/>
          </a:pPr>
          <a:r>
            <a:rPr lang="en-US" sz="1000" dirty="0"/>
            <a:t>A model of Servant Leadership.</a:t>
          </a:r>
        </a:p>
      </dgm:t>
    </dgm:pt>
    <dgm:pt modelId="{375B1D7D-0C7F-48C5-8278-B389D954A50C}" type="parTrans" cxnId="{8CD8757E-BFED-4FEE-8FB2-82AC6DACCAAE}">
      <dgm:prSet/>
      <dgm:spPr/>
      <dgm:t>
        <a:bodyPr/>
        <a:lstStyle/>
        <a:p>
          <a:endParaRPr lang="en-US"/>
        </a:p>
      </dgm:t>
    </dgm:pt>
    <dgm:pt modelId="{4FCB85E8-A778-4466-8BAA-76E3D84105A8}" type="sibTrans" cxnId="{8CD8757E-BFED-4FEE-8FB2-82AC6DACCAAE}">
      <dgm:prSet/>
      <dgm:spPr/>
      <dgm:t>
        <a:bodyPr/>
        <a:lstStyle/>
        <a:p>
          <a:endParaRPr lang="en-US"/>
        </a:p>
      </dgm:t>
    </dgm:pt>
    <dgm:pt modelId="{50476E86-E5B4-4E00-A580-E51970413437}">
      <dgm:prSet/>
      <dgm:spPr/>
      <dgm:t>
        <a:bodyPr/>
        <a:lstStyle/>
        <a:p>
          <a:pPr>
            <a:defRPr cap="all"/>
          </a:pPr>
          <a:r>
            <a:rPr lang="en-US" dirty="0"/>
            <a:t>A moral Compass.</a:t>
          </a:r>
        </a:p>
      </dgm:t>
    </dgm:pt>
    <dgm:pt modelId="{383C1604-C1D0-4671-A1D9-87A24D0E45FE}" type="parTrans" cxnId="{8A3A0357-FDDA-46E0-B371-9D5F0E82FC7D}">
      <dgm:prSet/>
      <dgm:spPr/>
      <dgm:t>
        <a:bodyPr/>
        <a:lstStyle/>
        <a:p>
          <a:endParaRPr lang="en-US"/>
        </a:p>
      </dgm:t>
    </dgm:pt>
    <dgm:pt modelId="{485EE818-95AE-4E05-8AA7-6AF29CA6EDEB}" type="sibTrans" cxnId="{8A3A0357-FDDA-46E0-B371-9D5F0E82FC7D}">
      <dgm:prSet/>
      <dgm:spPr/>
      <dgm:t>
        <a:bodyPr/>
        <a:lstStyle/>
        <a:p>
          <a:endParaRPr lang="en-US"/>
        </a:p>
      </dgm:t>
    </dgm:pt>
    <dgm:pt modelId="{08BEF167-E9A2-4872-AF88-591E07AC3EB1}">
      <dgm:prSet custT="1"/>
      <dgm:spPr/>
      <dgm:t>
        <a:bodyPr/>
        <a:lstStyle/>
        <a:p>
          <a:pPr>
            <a:defRPr cap="all"/>
          </a:pPr>
          <a:r>
            <a:rPr lang="en-US" sz="1000" dirty="0"/>
            <a:t>A Framework of Governance.</a:t>
          </a:r>
        </a:p>
      </dgm:t>
    </dgm:pt>
    <dgm:pt modelId="{C2031969-5190-4812-9572-55CCD5D93281}" type="parTrans" cxnId="{ACD3785E-DB14-44AA-ACE7-43EBDA83C7F9}">
      <dgm:prSet/>
      <dgm:spPr/>
      <dgm:t>
        <a:bodyPr/>
        <a:lstStyle/>
        <a:p>
          <a:endParaRPr lang="en-US"/>
        </a:p>
      </dgm:t>
    </dgm:pt>
    <dgm:pt modelId="{400FD194-92CD-40D4-AED4-4FB3C3423A75}" type="sibTrans" cxnId="{ACD3785E-DB14-44AA-ACE7-43EBDA83C7F9}">
      <dgm:prSet/>
      <dgm:spPr/>
      <dgm:t>
        <a:bodyPr/>
        <a:lstStyle/>
        <a:p>
          <a:endParaRPr lang="en-US"/>
        </a:p>
      </dgm:t>
    </dgm:pt>
    <dgm:pt modelId="{961E5DF2-A435-4E71-B440-2FEAF00ABCD1}">
      <dgm:prSet custT="1"/>
      <dgm:spPr/>
      <dgm:t>
        <a:bodyPr/>
        <a:lstStyle/>
        <a:p>
          <a:pPr>
            <a:defRPr cap="all"/>
          </a:pPr>
          <a:r>
            <a:rPr lang="en-US" sz="1000" dirty="0"/>
            <a:t>Rhetorical Power.</a:t>
          </a:r>
        </a:p>
      </dgm:t>
    </dgm:pt>
    <dgm:pt modelId="{C7C1C15B-13AF-480A-B3A6-E5587D4FD68B}" type="parTrans" cxnId="{2CB8FA22-06A2-4F24-885F-E0C8572F02B2}">
      <dgm:prSet/>
      <dgm:spPr/>
      <dgm:t>
        <a:bodyPr/>
        <a:lstStyle/>
        <a:p>
          <a:endParaRPr lang="en-US"/>
        </a:p>
      </dgm:t>
    </dgm:pt>
    <dgm:pt modelId="{FCD634F3-D7EE-4568-9F3F-BB9331D53146}" type="sibTrans" cxnId="{2CB8FA22-06A2-4F24-885F-E0C8572F02B2}">
      <dgm:prSet/>
      <dgm:spPr/>
      <dgm:t>
        <a:bodyPr/>
        <a:lstStyle/>
        <a:p>
          <a:endParaRPr lang="en-US"/>
        </a:p>
      </dgm:t>
    </dgm:pt>
    <dgm:pt modelId="{7D36A3CA-93CA-415E-BC36-30F2BBF07EC5}" type="pres">
      <dgm:prSet presAssocID="{1A215A81-8E5C-4E13-93D7-2EA98ED0099E}" presName="root" presStyleCnt="0">
        <dgm:presLayoutVars>
          <dgm:dir/>
          <dgm:resizeHandles val="exact"/>
        </dgm:presLayoutVars>
      </dgm:prSet>
      <dgm:spPr/>
    </dgm:pt>
    <dgm:pt modelId="{B42C21A1-6F67-41FC-A68D-15301E838502}" type="pres">
      <dgm:prSet presAssocID="{0BB95231-64BB-4679-A3C6-D962483D543C}" presName="compNode" presStyleCnt="0"/>
      <dgm:spPr/>
    </dgm:pt>
    <dgm:pt modelId="{E130E450-6110-4680-B110-BAA66593426B}" type="pres">
      <dgm:prSet presAssocID="{0BB95231-64BB-4679-A3C6-D962483D543C}" presName="iconBgRect" presStyleLbl="bgShp" presStyleIdx="0" presStyleCnt="4"/>
      <dgm:spPr>
        <a:solidFill>
          <a:schemeClr val="accent1">
            <a:lumMod val="75000"/>
          </a:schemeClr>
        </a:solidFill>
      </dgm:spPr>
    </dgm:pt>
    <dgm:pt modelId="{0F1B0C8F-9ADD-4218-A737-CA6A9EF92038}" type="pres">
      <dgm:prSet presAssocID="{0BB95231-64BB-4679-A3C6-D962483D54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tain"/>
        </a:ext>
      </dgm:extLst>
    </dgm:pt>
    <dgm:pt modelId="{D01275FA-6B11-4193-8C69-166C7E436090}" type="pres">
      <dgm:prSet presAssocID="{0BB95231-64BB-4679-A3C6-D962483D543C}" presName="spaceRect" presStyleCnt="0"/>
      <dgm:spPr/>
    </dgm:pt>
    <dgm:pt modelId="{030242D7-5F23-4573-81FE-8956D3176862}" type="pres">
      <dgm:prSet presAssocID="{0BB95231-64BB-4679-A3C6-D962483D543C}" presName="textRect" presStyleLbl="revTx" presStyleIdx="0" presStyleCnt="4">
        <dgm:presLayoutVars>
          <dgm:chMax val="1"/>
          <dgm:chPref val="1"/>
        </dgm:presLayoutVars>
      </dgm:prSet>
      <dgm:spPr/>
    </dgm:pt>
    <dgm:pt modelId="{F6674214-0F6A-46A1-8679-AC2A094F05DE}" type="pres">
      <dgm:prSet presAssocID="{4FCB85E8-A778-4466-8BAA-76E3D84105A8}" presName="sibTrans" presStyleCnt="0"/>
      <dgm:spPr/>
    </dgm:pt>
    <dgm:pt modelId="{9DBBAB62-4C03-4129-9188-4C4EB460FC2C}" type="pres">
      <dgm:prSet presAssocID="{50476E86-E5B4-4E00-A580-E51970413437}" presName="compNode" presStyleCnt="0"/>
      <dgm:spPr/>
    </dgm:pt>
    <dgm:pt modelId="{11437702-B388-4B38-B1F1-AA9721FB5AF2}" type="pres">
      <dgm:prSet presAssocID="{50476E86-E5B4-4E00-A580-E51970413437}" presName="iconBgRect" presStyleLbl="bgShp" presStyleIdx="1" presStyleCnt="4" custScaleX="149715" custScaleY="151581"/>
      <dgm:spPr/>
    </dgm:pt>
    <dgm:pt modelId="{DD39B24F-6F76-4FA7-9ACF-2E8D83A834A8}" type="pres">
      <dgm:prSet presAssocID="{50476E86-E5B4-4E00-A580-E519704134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compass"/>
        </a:ext>
      </dgm:extLst>
    </dgm:pt>
    <dgm:pt modelId="{838E6E37-AE8C-4E22-9C88-751CFFF0113E}" type="pres">
      <dgm:prSet presAssocID="{50476E86-E5B4-4E00-A580-E51970413437}" presName="spaceRect" presStyleCnt="0"/>
      <dgm:spPr/>
    </dgm:pt>
    <dgm:pt modelId="{6F656083-6DEA-4B29-8491-3A7B357DB8EC}" type="pres">
      <dgm:prSet presAssocID="{50476E86-E5B4-4E00-A580-E51970413437}" presName="textRect" presStyleLbl="revTx" presStyleIdx="1" presStyleCnt="4">
        <dgm:presLayoutVars>
          <dgm:chMax val="1"/>
          <dgm:chPref val="1"/>
        </dgm:presLayoutVars>
      </dgm:prSet>
      <dgm:spPr/>
    </dgm:pt>
    <dgm:pt modelId="{405D1917-AAFA-4605-9FB8-059A3E89C1C4}" type="pres">
      <dgm:prSet presAssocID="{485EE818-95AE-4E05-8AA7-6AF29CA6EDEB}" presName="sibTrans" presStyleCnt="0"/>
      <dgm:spPr/>
    </dgm:pt>
    <dgm:pt modelId="{3273A201-2196-4CBC-9167-0BBAD273C796}" type="pres">
      <dgm:prSet presAssocID="{08BEF167-E9A2-4872-AF88-591E07AC3EB1}" presName="compNode" presStyleCnt="0"/>
      <dgm:spPr/>
    </dgm:pt>
    <dgm:pt modelId="{76F2057F-16A5-40EB-A616-4AFA05ACCBED}" type="pres">
      <dgm:prSet presAssocID="{08BEF167-E9A2-4872-AF88-591E07AC3EB1}" presName="iconBgRect" presStyleLbl="bgShp" presStyleIdx="2" presStyleCnt="4"/>
      <dgm:spPr>
        <a:solidFill>
          <a:schemeClr val="accent1">
            <a:lumMod val="75000"/>
          </a:schemeClr>
        </a:solidFill>
      </dgm:spPr>
    </dgm:pt>
    <dgm:pt modelId="{11AB72F4-AC14-44DF-A0B1-C676DD9BBA1F}" type="pres">
      <dgm:prSet presAssocID="{08BEF167-E9A2-4872-AF88-591E07AC3E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D76E61C7-E228-4784-A7D7-13EB90A2EC8D}" type="pres">
      <dgm:prSet presAssocID="{08BEF167-E9A2-4872-AF88-591E07AC3EB1}" presName="spaceRect" presStyleCnt="0"/>
      <dgm:spPr/>
    </dgm:pt>
    <dgm:pt modelId="{1CB592C8-6246-48E2-A4AB-A925B15F9C37}" type="pres">
      <dgm:prSet presAssocID="{08BEF167-E9A2-4872-AF88-591E07AC3EB1}" presName="textRect" presStyleLbl="revTx" presStyleIdx="2" presStyleCnt="4">
        <dgm:presLayoutVars>
          <dgm:chMax val="1"/>
          <dgm:chPref val="1"/>
        </dgm:presLayoutVars>
      </dgm:prSet>
      <dgm:spPr/>
    </dgm:pt>
    <dgm:pt modelId="{6A1C31CE-8F05-414C-92F9-65FC084345A5}" type="pres">
      <dgm:prSet presAssocID="{400FD194-92CD-40D4-AED4-4FB3C3423A75}" presName="sibTrans" presStyleCnt="0"/>
      <dgm:spPr/>
    </dgm:pt>
    <dgm:pt modelId="{27E8CB92-DBF9-4CC6-ACC4-69DB4070C969}" type="pres">
      <dgm:prSet presAssocID="{961E5DF2-A435-4E71-B440-2FEAF00ABCD1}" presName="compNode" presStyleCnt="0"/>
      <dgm:spPr/>
    </dgm:pt>
    <dgm:pt modelId="{27320FD5-FF73-4293-9A34-2AEACF612CE3}" type="pres">
      <dgm:prSet presAssocID="{961E5DF2-A435-4E71-B440-2FEAF00ABCD1}" presName="iconBgRect" presStyleLbl="bgShp" presStyleIdx="3" presStyleCnt="4"/>
      <dgm:spPr>
        <a:solidFill>
          <a:schemeClr val="accent1">
            <a:lumMod val="75000"/>
          </a:schemeClr>
        </a:solidFill>
      </dgm:spPr>
    </dgm:pt>
    <dgm:pt modelId="{BF0F2459-3DAD-461A-8E43-342B13218A5F}" type="pres">
      <dgm:prSet presAssocID="{961E5DF2-A435-4E71-B440-2FEAF00ABC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Quotation Mark"/>
        </a:ext>
      </dgm:extLst>
    </dgm:pt>
    <dgm:pt modelId="{3FFE311F-4ED2-4B74-B44C-D98B3D4BD2E7}" type="pres">
      <dgm:prSet presAssocID="{961E5DF2-A435-4E71-B440-2FEAF00ABCD1}" presName="spaceRect" presStyleCnt="0"/>
      <dgm:spPr/>
    </dgm:pt>
    <dgm:pt modelId="{14D978D0-6706-4068-B50D-E8D68FF9F83C}" type="pres">
      <dgm:prSet presAssocID="{961E5DF2-A435-4E71-B440-2FEAF00ABCD1}" presName="textRect" presStyleLbl="revTx" presStyleIdx="3" presStyleCnt="4">
        <dgm:presLayoutVars>
          <dgm:chMax val="1"/>
          <dgm:chPref val="1"/>
        </dgm:presLayoutVars>
      </dgm:prSet>
      <dgm:spPr/>
    </dgm:pt>
  </dgm:ptLst>
  <dgm:cxnLst>
    <dgm:cxn modelId="{2CB8FA22-06A2-4F24-885F-E0C8572F02B2}" srcId="{1A215A81-8E5C-4E13-93D7-2EA98ED0099E}" destId="{961E5DF2-A435-4E71-B440-2FEAF00ABCD1}" srcOrd="3" destOrd="0" parTransId="{C7C1C15B-13AF-480A-B3A6-E5587D4FD68B}" sibTransId="{FCD634F3-D7EE-4568-9F3F-BB9331D53146}"/>
    <dgm:cxn modelId="{ED749B37-1B5C-4DE1-992B-EE934E04EAF8}" type="presOf" srcId="{1A215A81-8E5C-4E13-93D7-2EA98ED0099E}" destId="{7D36A3CA-93CA-415E-BC36-30F2BBF07EC5}" srcOrd="0" destOrd="0" presId="urn:microsoft.com/office/officeart/2018/5/layout/IconCircleLabelList"/>
    <dgm:cxn modelId="{C8B54A5C-D152-4510-B86E-30EBB1711D78}" type="presOf" srcId="{50476E86-E5B4-4E00-A580-E51970413437}" destId="{6F656083-6DEA-4B29-8491-3A7B357DB8EC}" srcOrd="0" destOrd="0" presId="urn:microsoft.com/office/officeart/2018/5/layout/IconCircleLabelList"/>
    <dgm:cxn modelId="{ACD3785E-DB14-44AA-ACE7-43EBDA83C7F9}" srcId="{1A215A81-8E5C-4E13-93D7-2EA98ED0099E}" destId="{08BEF167-E9A2-4872-AF88-591E07AC3EB1}" srcOrd="2" destOrd="0" parTransId="{C2031969-5190-4812-9572-55CCD5D93281}" sibTransId="{400FD194-92CD-40D4-AED4-4FB3C3423A75}"/>
    <dgm:cxn modelId="{8A3A0357-FDDA-46E0-B371-9D5F0E82FC7D}" srcId="{1A215A81-8E5C-4E13-93D7-2EA98ED0099E}" destId="{50476E86-E5B4-4E00-A580-E51970413437}" srcOrd="1" destOrd="0" parTransId="{383C1604-C1D0-4671-A1D9-87A24D0E45FE}" sibTransId="{485EE818-95AE-4E05-8AA7-6AF29CA6EDEB}"/>
    <dgm:cxn modelId="{8E4E9079-C088-4FF2-A63E-9AD911A102CA}" type="presOf" srcId="{961E5DF2-A435-4E71-B440-2FEAF00ABCD1}" destId="{14D978D0-6706-4068-B50D-E8D68FF9F83C}" srcOrd="0" destOrd="0" presId="urn:microsoft.com/office/officeart/2018/5/layout/IconCircleLabelList"/>
    <dgm:cxn modelId="{8CD8757E-BFED-4FEE-8FB2-82AC6DACCAAE}" srcId="{1A215A81-8E5C-4E13-93D7-2EA98ED0099E}" destId="{0BB95231-64BB-4679-A3C6-D962483D543C}" srcOrd="0" destOrd="0" parTransId="{375B1D7D-0C7F-48C5-8278-B389D954A50C}" sibTransId="{4FCB85E8-A778-4466-8BAA-76E3D84105A8}"/>
    <dgm:cxn modelId="{DCFFDC91-E635-4243-A9DD-7D8030A8BB14}" type="presOf" srcId="{08BEF167-E9A2-4872-AF88-591E07AC3EB1}" destId="{1CB592C8-6246-48E2-A4AB-A925B15F9C37}" srcOrd="0" destOrd="0" presId="urn:microsoft.com/office/officeart/2018/5/layout/IconCircleLabelList"/>
    <dgm:cxn modelId="{E9F2CB9E-709C-4433-A35F-B6C99E149A55}" type="presOf" srcId="{0BB95231-64BB-4679-A3C6-D962483D543C}" destId="{030242D7-5F23-4573-81FE-8956D3176862}" srcOrd="0" destOrd="0" presId="urn:microsoft.com/office/officeart/2018/5/layout/IconCircleLabelList"/>
    <dgm:cxn modelId="{321C3389-256F-4D29-ADD4-3163E92F23C8}" type="presParOf" srcId="{7D36A3CA-93CA-415E-BC36-30F2BBF07EC5}" destId="{B42C21A1-6F67-41FC-A68D-15301E838502}" srcOrd="0" destOrd="0" presId="urn:microsoft.com/office/officeart/2018/5/layout/IconCircleLabelList"/>
    <dgm:cxn modelId="{8A685737-0DAB-44FD-AEE1-CA96733E58C0}" type="presParOf" srcId="{B42C21A1-6F67-41FC-A68D-15301E838502}" destId="{E130E450-6110-4680-B110-BAA66593426B}" srcOrd="0" destOrd="0" presId="urn:microsoft.com/office/officeart/2018/5/layout/IconCircleLabelList"/>
    <dgm:cxn modelId="{8851F5B8-6BA2-4607-BAF6-3C5CA258D9D3}" type="presParOf" srcId="{B42C21A1-6F67-41FC-A68D-15301E838502}" destId="{0F1B0C8F-9ADD-4218-A737-CA6A9EF92038}" srcOrd="1" destOrd="0" presId="urn:microsoft.com/office/officeart/2018/5/layout/IconCircleLabelList"/>
    <dgm:cxn modelId="{BEA9E060-654F-43A8-A993-1CD038B59243}" type="presParOf" srcId="{B42C21A1-6F67-41FC-A68D-15301E838502}" destId="{D01275FA-6B11-4193-8C69-166C7E436090}" srcOrd="2" destOrd="0" presId="urn:microsoft.com/office/officeart/2018/5/layout/IconCircleLabelList"/>
    <dgm:cxn modelId="{492BF78E-6B39-4880-AC7C-20ECA5334543}" type="presParOf" srcId="{B42C21A1-6F67-41FC-A68D-15301E838502}" destId="{030242D7-5F23-4573-81FE-8956D3176862}" srcOrd="3" destOrd="0" presId="urn:microsoft.com/office/officeart/2018/5/layout/IconCircleLabelList"/>
    <dgm:cxn modelId="{58B4261B-D9B0-4735-9885-8815F965133B}" type="presParOf" srcId="{7D36A3CA-93CA-415E-BC36-30F2BBF07EC5}" destId="{F6674214-0F6A-46A1-8679-AC2A094F05DE}" srcOrd="1" destOrd="0" presId="urn:microsoft.com/office/officeart/2018/5/layout/IconCircleLabelList"/>
    <dgm:cxn modelId="{4CBEC393-0605-405D-9972-BFB41805A59C}" type="presParOf" srcId="{7D36A3CA-93CA-415E-BC36-30F2BBF07EC5}" destId="{9DBBAB62-4C03-4129-9188-4C4EB460FC2C}" srcOrd="2" destOrd="0" presId="urn:microsoft.com/office/officeart/2018/5/layout/IconCircleLabelList"/>
    <dgm:cxn modelId="{5720E569-53EE-44A1-B0D5-BC587D87BAC6}" type="presParOf" srcId="{9DBBAB62-4C03-4129-9188-4C4EB460FC2C}" destId="{11437702-B388-4B38-B1F1-AA9721FB5AF2}" srcOrd="0" destOrd="0" presId="urn:microsoft.com/office/officeart/2018/5/layout/IconCircleLabelList"/>
    <dgm:cxn modelId="{8505BA6E-033D-4766-8E51-51C566E178E5}" type="presParOf" srcId="{9DBBAB62-4C03-4129-9188-4C4EB460FC2C}" destId="{DD39B24F-6F76-4FA7-9ACF-2E8D83A834A8}" srcOrd="1" destOrd="0" presId="urn:microsoft.com/office/officeart/2018/5/layout/IconCircleLabelList"/>
    <dgm:cxn modelId="{80E72636-3709-47FA-AAAE-3B9FEC48539B}" type="presParOf" srcId="{9DBBAB62-4C03-4129-9188-4C4EB460FC2C}" destId="{838E6E37-AE8C-4E22-9C88-751CFFF0113E}" srcOrd="2" destOrd="0" presId="urn:microsoft.com/office/officeart/2018/5/layout/IconCircleLabelList"/>
    <dgm:cxn modelId="{7755A530-D4E3-4798-9EC7-B90CF529A335}" type="presParOf" srcId="{9DBBAB62-4C03-4129-9188-4C4EB460FC2C}" destId="{6F656083-6DEA-4B29-8491-3A7B357DB8EC}" srcOrd="3" destOrd="0" presId="urn:microsoft.com/office/officeart/2018/5/layout/IconCircleLabelList"/>
    <dgm:cxn modelId="{359328D8-81E7-4807-9A1A-53A2ADFF8B54}" type="presParOf" srcId="{7D36A3CA-93CA-415E-BC36-30F2BBF07EC5}" destId="{405D1917-AAFA-4605-9FB8-059A3E89C1C4}" srcOrd="3" destOrd="0" presId="urn:microsoft.com/office/officeart/2018/5/layout/IconCircleLabelList"/>
    <dgm:cxn modelId="{CDEBF74B-0C18-4C7A-B599-9019795CE052}" type="presParOf" srcId="{7D36A3CA-93CA-415E-BC36-30F2BBF07EC5}" destId="{3273A201-2196-4CBC-9167-0BBAD273C796}" srcOrd="4" destOrd="0" presId="urn:microsoft.com/office/officeart/2018/5/layout/IconCircleLabelList"/>
    <dgm:cxn modelId="{073BD46E-85E9-40C9-9A93-CE0AD192FCC4}" type="presParOf" srcId="{3273A201-2196-4CBC-9167-0BBAD273C796}" destId="{76F2057F-16A5-40EB-A616-4AFA05ACCBED}" srcOrd="0" destOrd="0" presId="urn:microsoft.com/office/officeart/2018/5/layout/IconCircleLabelList"/>
    <dgm:cxn modelId="{3C6CF901-AAE4-4244-852E-4488EB7862BE}" type="presParOf" srcId="{3273A201-2196-4CBC-9167-0BBAD273C796}" destId="{11AB72F4-AC14-44DF-A0B1-C676DD9BBA1F}" srcOrd="1" destOrd="0" presId="urn:microsoft.com/office/officeart/2018/5/layout/IconCircleLabelList"/>
    <dgm:cxn modelId="{1350C086-7C24-4A8F-8EE9-FB102B849485}" type="presParOf" srcId="{3273A201-2196-4CBC-9167-0BBAD273C796}" destId="{D76E61C7-E228-4784-A7D7-13EB90A2EC8D}" srcOrd="2" destOrd="0" presId="urn:microsoft.com/office/officeart/2018/5/layout/IconCircleLabelList"/>
    <dgm:cxn modelId="{ADF8359F-AD4C-4FCD-AAB3-B2C81F680AA1}" type="presParOf" srcId="{3273A201-2196-4CBC-9167-0BBAD273C796}" destId="{1CB592C8-6246-48E2-A4AB-A925B15F9C37}" srcOrd="3" destOrd="0" presId="urn:microsoft.com/office/officeart/2018/5/layout/IconCircleLabelList"/>
    <dgm:cxn modelId="{98C07050-5885-43BD-AD31-89AEE1FF9E9E}" type="presParOf" srcId="{7D36A3CA-93CA-415E-BC36-30F2BBF07EC5}" destId="{6A1C31CE-8F05-414C-92F9-65FC084345A5}" srcOrd="5" destOrd="0" presId="urn:microsoft.com/office/officeart/2018/5/layout/IconCircleLabelList"/>
    <dgm:cxn modelId="{F3701B25-4AB2-43C8-9BD3-F20474B3FC80}" type="presParOf" srcId="{7D36A3CA-93CA-415E-BC36-30F2BBF07EC5}" destId="{27E8CB92-DBF9-4CC6-ACC4-69DB4070C969}" srcOrd="6" destOrd="0" presId="urn:microsoft.com/office/officeart/2018/5/layout/IconCircleLabelList"/>
    <dgm:cxn modelId="{B595F029-AD22-4D1E-9301-092E4AEF0861}" type="presParOf" srcId="{27E8CB92-DBF9-4CC6-ACC4-69DB4070C969}" destId="{27320FD5-FF73-4293-9A34-2AEACF612CE3}" srcOrd="0" destOrd="0" presId="urn:microsoft.com/office/officeart/2018/5/layout/IconCircleLabelList"/>
    <dgm:cxn modelId="{05D18EB1-91AA-4663-9D0B-90235DFD630B}" type="presParOf" srcId="{27E8CB92-DBF9-4CC6-ACC4-69DB4070C969}" destId="{BF0F2459-3DAD-461A-8E43-342B13218A5F}" srcOrd="1" destOrd="0" presId="urn:microsoft.com/office/officeart/2018/5/layout/IconCircleLabelList"/>
    <dgm:cxn modelId="{5F615E2E-987F-4C9D-83F1-F67607C7E46F}" type="presParOf" srcId="{27E8CB92-DBF9-4CC6-ACC4-69DB4070C969}" destId="{3FFE311F-4ED2-4B74-B44C-D98B3D4BD2E7}" srcOrd="2" destOrd="0" presId="urn:microsoft.com/office/officeart/2018/5/layout/IconCircleLabelList"/>
    <dgm:cxn modelId="{7BC6DB23-06B2-4639-9E2C-079E07101E8A}" type="presParOf" srcId="{27E8CB92-DBF9-4CC6-ACC4-69DB4070C969}" destId="{14D978D0-6706-4068-B50D-E8D68FF9F83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A215A81-8E5C-4E13-93D7-2EA98ED009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BB95231-64BB-4679-A3C6-D962483D543C}">
      <dgm:prSet custT="1"/>
      <dgm:spPr/>
      <dgm:t>
        <a:bodyPr/>
        <a:lstStyle/>
        <a:p>
          <a:pPr>
            <a:defRPr cap="all"/>
          </a:pPr>
          <a:r>
            <a:rPr lang="en-US" sz="1000" dirty="0"/>
            <a:t>A model of Servant Leadership.</a:t>
          </a:r>
        </a:p>
      </dgm:t>
    </dgm:pt>
    <dgm:pt modelId="{375B1D7D-0C7F-48C5-8278-B389D954A50C}" type="parTrans" cxnId="{8CD8757E-BFED-4FEE-8FB2-82AC6DACCAAE}">
      <dgm:prSet/>
      <dgm:spPr/>
      <dgm:t>
        <a:bodyPr/>
        <a:lstStyle/>
        <a:p>
          <a:endParaRPr lang="en-US"/>
        </a:p>
      </dgm:t>
    </dgm:pt>
    <dgm:pt modelId="{4FCB85E8-A778-4466-8BAA-76E3D84105A8}" type="sibTrans" cxnId="{8CD8757E-BFED-4FEE-8FB2-82AC6DACCAAE}">
      <dgm:prSet/>
      <dgm:spPr/>
      <dgm:t>
        <a:bodyPr/>
        <a:lstStyle/>
        <a:p>
          <a:endParaRPr lang="en-US"/>
        </a:p>
      </dgm:t>
    </dgm:pt>
    <dgm:pt modelId="{50476E86-E5B4-4E00-A580-E51970413437}">
      <dgm:prSet custT="1"/>
      <dgm:spPr/>
      <dgm:t>
        <a:bodyPr/>
        <a:lstStyle/>
        <a:p>
          <a:pPr>
            <a:defRPr cap="all"/>
          </a:pPr>
          <a:r>
            <a:rPr lang="en-US" sz="1000" dirty="0"/>
            <a:t>A moral Compass.</a:t>
          </a:r>
        </a:p>
      </dgm:t>
    </dgm:pt>
    <dgm:pt modelId="{383C1604-C1D0-4671-A1D9-87A24D0E45FE}" type="parTrans" cxnId="{8A3A0357-FDDA-46E0-B371-9D5F0E82FC7D}">
      <dgm:prSet/>
      <dgm:spPr/>
      <dgm:t>
        <a:bodyPr/>
        <a:lstStyle/>
        <a:p>
          <a:endParaRPr lang="en-US"/>
        </a:p>
      </dgm:t>
    </dgm:pt>
    <dgm:pt modelId="{485EE818-95AE-4E05-8AA7-6AF29CA6EDEB}" type="sibTrans" cxnId="{8A3A0357-FDDA-46E0-B371-9D5F0E82FC7D}">
      <dgm:prSet/>
      <dgm:spPr/>
      <dgm:t>
        <a:bodyPr/>
        <a:lstStyle/>
        <a:p>
          <a:endParaRPr lang="en-US"/>
        </a:p>
      </dgm:t>
    </dgm:pt>
    <dgm:pt modelId="{08BEF167-E9A2-4872-AF88-591E07AC3EB1}">
      <dgm:prSet/>
      <dgm:spPr/>
      <dgm:t>
        <a:bodyPr/>
        <a:lstStyle/>
        <a:p>
          <a:pPr>
            <a:defRPr cap="all"/>
          </a:pPr>
          <a:r>
            <a:rPr lang="en-US" dirty="0"/>
            <a:t>A Framework of Governance.</a:t>
          </a:r>
        </a:p>
      </dgm:t>
    </dgm:pt>
    <dgm:pt modelId="{C2031969-5190-4812-9572-55CCD5D93281}" type="parTrans" cxnId="{ACD3785E-DB14-44AA-ACE7-43EBDA83C7F9}">
      <dgm:prSet/>
      <dgm:spPr/>
      <dgm:t>
        <a:bodyPr/>
        <a:lstStyle/>
        <a:p>
          <a:endParaRPr lang="en-US"/>
        </a:p>
      </dgm:t>
    </dgm:pt>
    <dgm:pt modelId="{400FD194-92CD-40D4-AED4-4FB3C3423A75}" type="sibTrans" cxnId="{ACD3785E-DB14-44AA-ACE7-43EBDA83C7F9}">
      <dgm:prSet/>
      <dgm:spPr/>
      <dgm:t>
        <a:bodyPr/>
        <a:lstStyle/>
        <a:p>
          <a:endParaRPr lang="en-US"/>
        </a:p>
      </dgm:t>
    </dgm:pt>
    <dgm:pt modelId="{961E5DF2-A435-4E71-B440-2FEAF00ABCD1}">
      <dgm:prSet custT="1"/>
      <dgm:spPr/>
      <dgm:t>
        <a:bodyPr/>
        <a:lstStyle/>
        <a:p>
          <a:pPr>
            <a:defRPr cap="all"/>
          </a:pPr>
          <a:r>
            <a:rPr lang="en-US" sz="1000" dirty="0"/>
            <a:t>Rhetorical Power.</a:t>
          </a:r>
        </a:p>
      </dgm:t>
    </dgm:pt>
    <dgm:pt modelId="{C7C1C15B-13AF-480A-B3A6-E5587D4FD68B}" type="parTrans" cxnId="{2CB8FA22-06A2-4F24-885F-E0C8572F02B2}">
      <dgm:prSet/>
      <dgm:spPr/>
      <dgm:t>
        <a:bodyPr/>
        <a:lstStyle/>
        <a:p>
          <a:endParaRPr lang="en-US"/>
        </a:p>
      </dgm:t>
    </dgm:pt>
    <dgm:pt modelId="{FCD634F3-D7EE-4568-9F3F-BB9331D53146}" type="sibTrans" cxnId="{2CB8FA22-06A2-4F24-885F-E0C8572F02B2}">
      <dgm:prSet/>
      <dgm:spPr/>
      <dgm:t>
        <a:bodyPr/>
        <a:lstStyle/>
        <a:p>
          <a:endParaRPr lang="en-US"/>
        </a:p>
      </dgm:t>
    </dgm:pt>
    <dgm:pt modelId="{7D36A3CA-93CA-415E-BC36-30F2BBF07EC5}" type="pres">
      <dgm:prSet presAssocID="{1A215A81-8E5C-4E13-93D7-2EA98ED0099E}" presName="root" presStyleCnt="0">
        <dgm:presLayoutVars>
          <dgm:dir/>
          <dgm:resizeHandles val="exact"/>
        </dgm:presLayoutVars>
      </dgm:prSet>
      <dgm:spPr/>
    </dgm:pt>
    <dgm:pt modelId="{B42C21A1-6F67-41FC-A68D-15301E838502}" type="pres">
      <dgm:prSet presAssocID="{0BB95231-64BB-4679-A3C6-D962483D543C}" presName="compNode" presStyleCnt="0"/>
      <dgm:spPr/>
    </dgm:pt>
    <dgm:pt modelId="{E130E450-6110-4680-B110-BAA66593426B}" type="pres">
      <dgm:prSet presAssocID="{0BB95231-64BB-4679-A3C6-D962483D543C}" presName="iconBgRect" presStyleLbl="bgShp" presStyleIdx="0" presStyleCnt="4"/>
      <dgm:spPr>
        <a:solidFill>
          <a:schemeClr val="accent1">
            <a:lumMod val="75000"/>
          </a:schemeClr>
        </a:solidFill>
      </dgm:spPr>
    </dgm:pt>
    <dgm:pt modelId="{0F1B0C8F-9ADD-4218-A737-CA6A9EF92038}" type="pres">
      <dgm:prSet presAssocID="{0BB95231-64BB-4679-A3C6-D962483D54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tain"/>
        </a:ext>
      </dgm:extLst>
    </dgm:pt>
    <dgm:pt modelId="{D01275FA-6B11-4193-8C69-166C7E436090}" type="pres">
      <dgm:prSet presAssocID="{0BB95231-64BB-4679-A3C6-D962483D543C}" presName="spaceRect" presStyleCnt="0"/>
      <dgm:spPr/>
    </dgm:pt>
    <dgm:pt modelId="{030242D7-5F23-4573-81FE-8956D3176862}" type="pres">
      <dgm:prSet presAssocID="{0BB95231-64BB-4679-A3C6-D962483D543C}" presName="textRect" presStyleLbl="revTx" presStyleIdx="0" presStyleCnt="4">
        <dgm:presLayoutVars>
          <dgm:chMax val="1"/>
          <dgm:chPref val="1"/>
        </dgm:presLayoutVars>
      </dgm:prSet>
      <dgm:spPr/>
    </dgm:pt>
    <dgm:pt modelId="{F6674214-0F6A-46A1-8679-AC2A094F05DE}" type="pres">
      <dgm:prSet presAssocID="{4FCB85E8-A778-4466-8BAA-76E3D84105A8}" presName="sibTrans" presStyleCnt="0"/>
      <dgm:spPr/>
    </dgm:pt>
    <dgm:pt modelId="{9DBBAB62-4C03-4129-9188-4C4EB460FC2C}" type="pres">
      <dgm:prSet presAssocID="{50476E86-E5B4-4E00-A580-E51970413437}" presName="compNode" presStyleCnt="0"/>
      <dgm:spPr/>
    </dgm:pt>
    <dgm:pt modelId="{11437702-B388-4B38-B1F1-AA9721FB5AF2}" type="pres">
      <dgm:prSet presAssocID="{50476E86-E5B4-4E00-A580-E51970413437}" presName="iconBgRect" presStyleLbl="bgShp" presStyleIdx="1" presStyleCnt="4"/>
      <dgm:spPr>
        <a:solidFill>
          <a:schemeClr val="accent1">
            <a:lumMod val="75000"/>
          </a:schemeClr>
        </a:solidFill>
      </dgm:spPr>
    </dgm:pt>
    <dgm:pt modelId="{DD39B24F-6F76-4FA7-9ACF-2E8D83A834A8}" type="pres">
      <dgm:prSet presAssocID="{50476E86-E5B4-4E00-A580-E519704134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compass"/>
        </a:ext>
      </dgm:extLst>
    </dgm:pt>
    <dgm:pt modelId="{838E6E37-AE8C-4E22-9C88-751CFFF0113E}" type="pres">
      <dgm:prSet presAssocID="{50476E86-E5B4-4E00-A580-E51970413437}" presName="spaceRect" presStyleCnt="0"/>
      <dgm:spPr/>
    </dgm:pt>
    <dgm:pt modelId="{6F656083-6DEA-4B29-8491-3A7B357DB8EC}" type="pres">
      <dgm:prSet presAssocID="{50476E86-E5B4-4E00-A580-E51970413437}" presName="textRect" presStyleLbl="revTx" presStyleIdx="1" presStyleCnt="4">
        <dgm:presLayoutVars>
          <dgm:chMax val="1"/>
          <dgm:chPref val="1"/>
        </dgm:presLayoutVars>
      </dgm:prSet>
      <dgm:spPr/>
    </dgm:pt>
    <dgm:pt modelId="{405D1917-AAFA-4605-9FB8-059A3E89C1C4}" type="pres">
      <dgm:prSet presAssocID="{485EE818-95AE-4E05-8AA7-6AF29CA6EDEB}" presName="sibTrans" presStyleCnt="0"/>
      <dgm:spPr/>
    </dgm:pt>
    <dgm:pt modelId="{3273A201-2196-4CBC-9167-0BBAD273C796}" type="pres">
      <dgm:prSet presAssocID="{08BEF167-E9A2-4872-AF88-591E07AC3EB1}" presName="compNode" presStyleCnt="0"/>
      <dgm:spPr/>
    </dgm:pt>
    <dgm:pt modelId="{76F2057F-16A5-40EB-A616-4AFA05ACCBED}" type="pres">
      <dgm:prSet presAssocID="{08BEF167-E9A2-4872-AF88-591E07AC3EB1}" presName="iconBgRect" presStyleLbl="bgShp" presStyleIdx="2" presStyleCnt="4" custScaleX="217821" custScaleY="167467" custLinFactNeighborX="2872" custLinFactNeighborY="-21059"/>
      <dgm:spPr/>
    </dgm:pt>
    <dgm:pt modelId="{11AB72F4-AC14-44DF-A0B1-C676DD9BBA1F}" type="pres">
      <dgm:prSet presAssocID="{08BEF167-E9A2-4872-AF88-591E07AC3EB1}" presName="iconRect" presStyleLbl="node1" presStyleIdx="2" presStyleCnt="4" custScaleX="225858" custScaleY="207577" custLinFactNeighborX="10010" custLinFactNeighborY="-3497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D76E61C7-E228-4784-A7D7-13EB90A2EC8D}" type="pres">
      <dgm:prSet presAssocID="{08BEF167-E9A2-4872-AF88-591E07AC3EB1}" presName="spaceRect" presStyleCnt="0"/>
      <dgm:spPr/>
    </dgm:pt>
    <dgm:pt modelId="{1CB592C8-6246-48E2-A4AB-A925B15F9C37}" type="pres">
      <dgm:prSet presAssocID="{08BEF167-E9A2-4872-AF88-591E07AC3EB1}" presName="textRect" presStyleLbl="revTx" presStyleIdx="2" presStyleCnt="4">
        <dgm:presLayoutVars>
          <dgm:chMax val="1"/>
          <dgm:chPref val="1"/>
        </dgm:presLayoutVars>
      </dgm:prSet>
      <dgm:spPr/>
    </dgm:pt>
    <dgm:pt modelId="{6A1C31CE-8F05-414C-92F9-65FC084345A5}" type="pres">
      <dgm:prSet presAssocID="{400FD194-92CD-40D4-AED4-4FB3C3423A75}" presName="sibTrans" presStyleCnt="0"/>
      <dgm:spPr/>
    </dgm:pt>
    <dgm:pt modelId="{27E8CB92-DBF9-4CC6-ACC4-69DB4070C969}" type="pres">
      <dgm:prSet presAssocID="{961E5DF2-A435-4E71-B440-2FEAF00ABCD1}" presName="compNode" presStyleCnt="0"/>
      <dgm:spPr/>
    </dgm:pt>
    <dgm:pt modelId="{27320FD5-FF73-4293-9A34-2AEACF612CE3}" type="pres">
      <dgm:prSet presAssocID="{961E5DF2-A435-4E71-B440-2FEAF00ABCD1}" presName="iconBgRect" presStyleLbl="bgShp" presStyleIdx="3" presStyleCnt="4"/>
      <dgm:spPr>
        <a:solidFill>
          <a:schemeClr val="accent1">
            <a:lumMod val="75000"/>
          </a:schemeClr>
        </a:solidFill>
      </dgm:spPr>
    </dgm:pt>
    <dgm:pt modelId="{BF0F2459-3DAD-461A-8E43-342B13218A5F}" type="pres">
      <dgm:prSet presAssocID="{961E5DF2-A435-4E71-B440-2FEAF00ABC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Quotation Mark"/>
        </a:ext>
      </dgm:extLst>
    </dgm:pt>
    <dgm:pt modelId="{3FFE311F-4ED2-4B74-B44C-D98B3D4BD2E7}" type="pres">
      <dgm:prSet presAssocID="{961E5DF2-A435-4E71-B440-2FEAF00ABCD1}" presName="spaceRect" presStyleCnt="0"/>
      <dgm:spPr/>
    </dgm:pt>
    <dgm:pt modelId="{14D978D0-6706-4068-B50D-E8D68FF9F83C}" type="pres">
      <dgm:prSet presAssocID="{961E5DF2-A435-4E71-B440-2FEAF00ABCD1}" presName="textRect" presStyleLbl="revTx" presStyleIdx="3" presStyleCnt="4">
        <dgm:presLayoutVars>
          <dgm:chMax val="1"/>
          <dgm:chPref val="1"/>
        </dgm:presLayoutVars>
      </dgm:prSet>
      <dgm:spPr/>
    </dgm:pt>
  </dgm:ptLst>
  <dgm:cxnLst>
    <dgm:cxn modelId="{2CB8FA22-06A2-4F24-885F-E0C8572F02B2}" srcId="{1A215A81-8E5C-4E13-93D7-2EA98ED0099E}" destId="{961E5DF2-A435-4E71-B440-2FEAF00ABCD1}" srcOrd="3" destOrd="0" parTransId="{C7C1C15B-13AF-480A-B3A6-E5587D4FD68B}" sibTransId="{FCD634F3-D7EE-4568-9F3F-BB9331D53146}"/>
    <dgm:cxn modelId="{ED749B37-1B5C-4DE1-992B-EE934E04EAF8}" type="presOf" srcId="{1A215A81-8E5C-4E13-93D7-2EA98ED0099E}" destId="{7D36A3CA-93CA-415E-BC36-30F2BBF07EC5}" srcOrd="0" destOrd="0" presId="urn:microsoft.com/office/officeart/2018/5/layout/IconCircleLabelList"/>
    <dgm:cxn modelId="{C8B54A5C-D152-4510-B86E-30EBB1711D78}" type="presOf" srcId="{50476E86-E5B4-4E00-A580-E51970413437}" destId="{6F656083-6DEA-4B29-8491-3A7B357DB8EC}" srcOrd="0" destOrd="0" presId="urn:microsoft.com/office/officeart/2018/5/layout/IconCircleLabelList"/>
    <dgm:cxn modelId="{ACD3785E-DB14-44AA-ACE7-43EBDA83C7F9}" srcId="{1A215A81-8E5C-4E13-93D7-2EA98ED0099E}" destId="{08BEF167-E9A2-4872-AF88-591E07AC3EB1}" srcOrd="2" destOrd="0" parTransId="{C2031969-5190-4812-9572-55CCD5D93281}" sibTransId="{400FD194-92CD-40D4-AED4-4FB3C3423A75}"/>
    <dgm:cxn modelId="{8A3A0357-FDDA-46E0-B371-9D5F0E82FC7D}" srcId="{1A215A81-8E5C-4E13-93D7-2EA98ED0099E}" destId="{50476E86-E5B4-4E00-A580-E51970413437}" srcOrd="1" destOrd="0" parTransId="{383C1604-C1D0-4671-A1D9-87A24D0E45FE}" sibTransId="{485EE818-95AE-4E05-8AA7-6AF29CA6EDEB}"/>
    <dgm:cxn modelId="{8E4E9079-C088-4FF2-A63E-9AD911A102CA}" type="presOf" srcId="{961E5DF2-A435-4E71-B440-2FEAF00ABCD1}" destId="{14D978D0-6706-4068-B50D-E8D68FF9F83C}" srcOrd="0" destOrd="0" presId="urn:microsoft.com/office/officeart/2018/5/layout/IconCircleLabelList"/>
    <dgm:cxn modelId="{8CD8757E-BFED-4FEE-8FB2-82AC6DACCAAE}" srcId="{1A215A81-8E5C-4E13-93D7-2EA98ED0099E}" destId="{0BB95231-64BB-4679-A3C6-D962483D543C}" srcOrd="0" destOrd="0" parTransId="{375B1D7D-0C7F-48C5-8278-B389D954A50C}" sibTransId="{4FCB85E8-A778-4466-8BAA-76E3D84105A8}"/>
    <dgm:cxn modelId="{DCFFDC91-E635-4243-A9DD-7D8030A8BB14}" type="presOf" srcId="{08BEF167-E9A2-4872-AF88-591E07AC3EB1}" destId="{1CB592C8-6246-48E2-A4AB-A925B15F9C37}" srcOrd="0" destOrd="0" presId="urn:microsoft.com/office/officeart/2018/5/layout/IconCircleLabelList"/>
    <dgm:cxn modelId="{E9F2CB9E-709C-4433-A35F-B6C99E149A55}" type="presOf" srcId="{0BB95231-64BB-4679-A3C6-D962483D543C}" destId="{030242D7-5F23-4573-81FE-8956D3176862}" srcOrd="0" destOrd="0" presId="urn:microsoft.com/office/officeart/2018/5/layout/IconCircleLabelList"/>
    <dgm:cxn modelId="{321C3389-256F-4D29-ADD4-3163E92F23C8}" type="presParOf" srcId="{7D36A3CA-93CA-415E-BC36-30F2BBF07EC5}" destId="{B42C21A1-6F67-41FC-A68D-15301E838502}" srcOrd="0" destOrd="0" presId="urn:microsoft.com/office/officeart/2018/5/layout/IconCircleLabelList"/>
    <dgm:cxn modelId="{8A685737-0DAB-44FD-AEE1-CA96733E58C0}" type="presParOf" srcId="{B42C21A1-6F67-41FC-A68D-15301E838502}" destId="{E130E450-6110-4680-B110-BAA66593426B}" srcOrd="0" destOrd="0" presId="urn:microsoft.com/office/officeart/2018/5/layout/IconCircleLabelList"/>
    <dgm:cxn modelId="{8851F5B8-6BA2-4607-BAF6-3C5CA258D9D3}" type="presParOf" srcId="{B42C21A1-6F67-41FC-A68D-15301E838502}" destId="{0F1B0C8F-9ADD-4218-A737-CA6A9EF92038}" srcOrd="1" destOrd="0" presId="urn:microsoft.com/office/officeart/2018/5/layout/IconCircleLabelList"/>
    <dgm:cxn modelId="{BEA9E060-654F-43A8-A993-1CD038B59243}" type="presParOf" srcId="{B42C21A1-6F67-41FC-A68D-15301E838502}" destId="{D01275FA-6B11-4193-8C69-166C7E436090}" srcOrd="2" destOrd="0" presId="urn:microsoft.com/office/officeart/2018/5/layout/IconCircleLabelList"/>
    <dgm:cxn modelId="{492BF78E-6B39-4880-AC7C-20ECA5334543}" type="presParOf" srcId="{B42C21A1-6F67-41FC-A68D-15301E838502}" destId="{030242D7-5F23-4573-81FE-8956D3176862}" srcOrd="3" destOrd="0" presId="urn:microsoft.com/office/officeart/2018/5/layout/IconCircleLabelList"/>
    <dgm:cxn modelId="{58B4261B-D9B0-4735-9885-8815F965133B}" type="presParOf" srcId="{7D36A3CA-93CA-415E-BC36-30F2BBF07EC5}" destId="{F6674214-0F6A-46A1-8679-AC2A094F05DE}" srcOrd="1" destOrd="0" presId="urn:microsoft.com/office/officeart/2018/5/layout/IconCircleLabelList"/>
    <dgm:cxn modelId="{4CBEC393-0605-405D-9972-BFB41805A59C}" type="presParOf" srcId="{7D36A3CA-93CA-415E-BC36-30F2BBF07EC5}" destId="{9DBBAB62-4C03-4129-9188-4C4EB460FC2C}" srcOrd="2" destOrd="0" presId="urn:microsoft.com/office/officeart/2018/5/layout/IconCircleLabelList"/>
    <dgm:cxn modelId="{5720E569-53EE-44A1-B0D5-BC587D87BAC6}" type="presParOf" srcId="{9DBBAB62-4C03-4129-9188-4C4EB460FC2C}" destId="{11437702-B388-4B38-B1F1-AA9721FB5AF2}" srcOrd="0" destOrd="0" presId="urn:microsoft.com/office/officeart/2018/5/layout/IconCircleLabelList"/>
    <dgm:cxn modelId="{8505BA6E-033D-4766-8E51-51C566E178E5}" type="presParOf" srcId="{9DBBAB62-4C03-4129-9188-4C4EB460FC2C}" destId="{DD39B24F-6F76-4FA7-9ACF-2E8D83A834A8}" srcOrd="1" destOrd="0" presId="urn:microsoft.com/office/officeart/2018/5/layout/IconCircleLabelList"/>
    <dgm:cxn modelId="{80E72636-3709-47FA-AAAE-3B9FEC48539B}" type="presParOf" srcId="{9DBBAB62-4C03-4129-9188-4C4EB460FC2C}" destId="{838E6E37-AE8C-4E22-9C88-751CFFF0113E}" srcOrd="2" destOrd="0" presId="urn:microsoft.com/office/officeart/2018/5/layout/IconCircleLabelList"/>
    <dgm:cxn modelId="{7755A530-D4E3-4798-9EC7-B90CF529A335}" type="presParOf" srcId="{9DBBAB62-4C03-4129-9188-4C4EB460FC2C}" destId="{6F656083-6DEA-4B29-8491-3A7B357DB8EC}" srcOrd="3" destOrd="0" presId="urn:microsoft.com/office/officeart/2018/5/layout/IconCircleLabelList"/>
    <dgm:cxn modelId="{359328D8-81E7-4807-9A1A-53A2ADFF8B54}" type="presParOf" srcId="{7D36A3CA-93CA-415E-BC36-30F2BBF07EC5}" destId="{405D1917-AAFA-4605-9FB8-059A3E89C1C4}" srcOrd="3" destOrd="0" presId="urn:microsoft.com/office/officeart/2018/5/layout/IconCircleLabelList"/>
    <dgm:cxn modelId="{CDEBF74B-0C18-4C7A-B599-9019795CE052}" type="presParOf" srcId="{7D36A3CA-93CA-415E-BC36-30F2BBF07EC5}" destId="{3273A201-2196-4CBC-9167-0BBAD273C796}" srcOrd="4" destOrd="0" presId="urn:microsoft.com/office/officeart/2018/5/layout/IconCircleLabelList"/>
    <dgm:cxn modelId="{073BD46E-85E9-40C9-9A93-CE0AD192FCC4}" type="presParOf" srcId="{3273A201-2196-4CBC-9167-0BBAD273C796}" destId="{76F2057F-16A5-40EB-A616-4AFA05ACCBED}" srcOrd="0" destOrd="0" presId="urn:microsoft.com/office/officeart/2018/5/layout/IconCircleLabelList"/>
    <dgm:cxn modelId="{3C6CF901-AAE4-4244-852E-4488EB7862BE}" type="presParOf" srcId="{3273A201-2196-4CBC-9167-0BBAD273C796}" destId="{11AB72F4-AC14-44DF-A0B1-C676DD9BBA1F}" srcOrd="1" destOrd="0" presId="urn:microsoft.com/office/officeart/2018/5/layout/IconCircleLabelList"/>
    <dgm:cxn modelId="{1350C086-7C24-4A8F-8EE9-FB102B849485}" type="presParOf" srcId="{3273A201-2196-4CBC-9167-0BBAD273C796}" destId="{D76E61C7-E228-4784-A7D7-13EB90A2EC8D}" srcOrd="2" destOrd="0" presId="urn:microsoft.com/office/officeart/2018/5/layout/IconCircleLabelList"/>
    <dgm:cxn modelId="{ADF8359F-AD4C-4FCD-AAB3-B2C81F680AA1}" type="presParOf" srcId="{3273A201-2196-4CBC-9167-0BBAD273C796}" destId="{1CB592C8-6246-48E2-A4AB-A925B15F9C37}" srcOrd="3" destOrd="0" presId="urn:microsoft.com/office/officeart/2018/5/layout/IconCircleLabelList"/>
    <dgm:cxn modelId="{98C07050-5885-43BD-AD31-89AEE1FF9E9E}" type="presParOf" srcId="{7D36A3CA-93CA-415E-BC36-30F2BBF07EC5}" destId="{6A1C31CE-8F05-414C-92F9-65FC084345A5}" srcOrd="5" destOrd="0" presId="urn:microsoft.com/office/officeart/2018/5/layout/IconCircleLabelList"/>
    <dgm:cxn modelId="{F3701B25-4AB2-43C8-9BD3-F20474B3FC80}" type="presParOf" srcId="{7D36A3CA-93CA-415E-BC36-30F2BBF07EC5}" destId="{27E8CB92-DBF9-4CC6-ACC4-69DB4070C969}" srcOrd="6" destOrd="0" presId="urn:microsoft.com/office/officeart/2018/5/layout/IconCircleLabelList"/>
    <dgm:cxn modelId="{B595F029-AD22-4D1E-9301-092E4AEF0861}" type="presParOf" srcId="{27E8CB92-DBF9-4CC6-ACC4-69DB4070C969}" destId="{27320FD5-FF73-4293-9A34-2AEACF612CE3}" srcOrd="0" destOrd="0" presId="urn:microsoft.com/office/officeart/2018/5/layout/IconCircleLabelList"/>
    <dgm:cxn modelId="{05D18EB1-91AA-4663-9D0B-90235DFD630B}" type="presParOf" srcId="{27E8CB92-DBF9-4CC6-ACC4-69DB4070C969}" destId="{BF0F2459-3DAD-461A-8E43-342B13218A5F}" srcOrd="1" destOrd="0" presId="urn:microsoft.com/office/officeart/2018/5/layout/IconCircleLabelList"/>
    <dgm:cxn modelId="{5F615E2E-987F-4C9D-83F1-F67607C7E46F}" type="presParOf" srcId="{27E8CB92-DBF9-4CC6-ACC4-69DB4070C969}" destId="{3FFE311F-4ED2-4B74-B44C-D98B3D4BD2E7}" srcOrd="2" destOrd="0" presId="urn:microsoft.com/office/officeart/2018/5/layout/IconCircleLabelList"/>
    <dgm:cxn modelId="{7BC6DB23-06B2-4639-9E2C-079E07101E8A}" type="presParOf" srcId="{27E8CB92-DBF9-4CC6-ACC4-69DB4070C969}" destId="{14D978D0-6706-4068-B50D-E8D68FF9F83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A215A81-8E5C-4E13-93D7-2EA98ED009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BB95231-64BB-4679-A3C6-D962483D543C}">
      <dgm:prSet custT="1"/>
      <dgm:spPr/>
      <dgm:t>
        <a:bodyPr/>
        <a:lstStyle/>
        <a:p>
          <a:pPr>
            <a:defRPr cap="all"/>
          </a:pPr>
          <a:r>
            <a:rPr lang="en-US" sz="1000" dirty="0"/>
            <a:t>A model of Servant Leadership.</a:t>
          </a:r>
        </a:p>
      </dgm:t>
    </dgm:pt>
    <dgm:pt modelId="{375B1D7D-0C7F-48C5-8278-B389D954A50C}" type="parTrans" cxnId="{8CD8757E-BFED-4FEE-8FB2-82AC6DACCAAE}">
      <dgm:prSet/>
      <dgm:spPr/>
      <dgm:t>
        <a:bodyPr/>
        <a:lstStyle/>
        <a:p>
          <a:endParaRPr lang="en-US"/>
        </a:p>
      </dgm:t>
    </dgm:pt>
    <dgm:pt modelId="{4FCB85E8-A778-4466-8BAA-76E3D84105A8}" type="sibTrans" cxnId="{8CD8757E-BFED-4FEE-8FB2-82AC6DACCAAE}">
      <dgm:prSet/>
      <dgm:spPr/>
      <dgm:t>
        <a:bodyPr/>
        <a:lstStyle/>
        <a:p>
          <a:endParaRPr lang="en-US"/>
        </a:p>
      </dgm:t>
    </dgm:pt>
    <dgm:pt modelId="{50476E86-E5B4-4E00-A580-E51970413437}">
      <dgm:prSet custT="1"/>
      <dgm:spPr/>
      <dgm:t>
        <a:bodyPr/>
        <a:lstStyle/>
        <a:p>
          <a:pPr>
            <a:defRPr cap="all"/>
          </a:pPr>
          <a:r>
            <a:rPr lang="en-US" sz="1000" dirty="0"/>
            <a:t>A moral Compass.</a:t>
          </a:r>
        </a:p>
      </dgm:t>
    </dgm:pt>
    <dgm:pt modelId="{383C1604-C1D0-4671-A1D9-87A24D0E45FE}" type="parTrans" cxnId="{8A3A0357-FDDA-46E0-B371-9D5F0E82FC7D}">
      <dgm:prSet/>
      <dgm:spPr/>
      <dgm:t>
        <a:bodyPr/>
        <a:lstStyle/>
        <a:p>
          <a:endParaRPr lang="en-US"/>
        </a:p>
      </dgm:t>
    </dgm:pt>
    <dgm:pt modelId="{485EE818-95AE-4E05-8AA7-6AF29CA6EDEB}" type="sibTrans" cxnId="{8A3A0357-FDDA-46E0-B371-9D5F0E82FC7D}">
      <dgm:prSet/>
      <dgm:spPr/>
      <dgm:t>
        <a:bodyPr/>
        <a:lstStyle/>
        <a:p>
          <a:endParaRPr lang="en-US"/>
        </a:p>
      </dgm:t>
    </dgm:pt>
    <dgm:pt modelId="{08BEF167-E9A2-4872-AF88-591E07AC3EB1}">
      <dgm:prSet custT="1"/>
      <dgm:spPr/>
      <dgm:t>
        <a:bodyPr/>
        <a:lstStyle/>
        <a:p>
          <a:pPr>
            <a:defRPr cap="all"/>
          </a:pPr>
          <a:r>
            <a:rPr lang="en-US" sz="1000" dirty="0"/>
            <a:t>A Framework of Governance.</a:t>
          </a:r>
        </a:p>
      </dgm:t>
    </dgm:pt>
    <dgm:pt modelId="{C2031969-5190-4812-9572-55CCD5D93281}" type="parTrans" cxnId="{ACD3785E-DB14-44AA-ACE7-43EBDA83C7F9}">
      <dgm:prSet/>
      <dgm:spPr/>
      <dgm:t>
        <a:bodyPr/>
        <a:lstStyle/>
        <a:p>
          <a:endParaRPr lang="en-US"/>
        </a:p>
      </dgm:t>
    </dgm:pt>
    <dgm:pt modelId="{400FD194-92CD-40D4-AED4-4FB3C3423A75}" type="sibTrans" cxnId="{ACD3785E-DB14-44AA-ACE7-43EBDA83C7F9}">
      <dgm:prSet/>
      <dgm:spPr/>
      <dgm:t>
        <a:bodyPr/>
        <a:lstStyle/>
        <a:p>
          <a:endParaRPr lang="en-US"/>
        </a:p>
      </dgm:t>
    </dgm:pt>
    <dgm:pt modelId="{961E5DF2-A435-4E71-B440-2FEAF00ABCD1}">
      <dgm:prSet/>
      <dgm:spPr/>
      <dgm:t>
        <a:bodyPr/>
        <a:lstStyle/>
        <a:p>
          <a:pPr>
            <a:defRPr cap="all"/>
          </a:pPr>
          <a:r>
            <a:rPr lang="en-US" dirty="0"/>
            <a:t>Rhetorical Power.</a:t>
          </a:r>
        </a:p>
      </dgm:t>
    </dgm:pt>
    <dgm:pt modelId="{C7C1C15B-13AF-480A-B3A6-E5587D4FD68B}" type="parTrans" cxnId="{2CB8FA22-06A2-4F24-885F-E0C8572F02B2}">
      <dgm:prSet/>
      <dgm:spPr/>
      <dgm:t>
        <a:bodyPr/>
        <a:lstStyle/>
        <a:p>
          <a:endParaRPr lang="en-US"/>
        </a:p>
      </dgm:t>
    </dgm:pt>
    <dgm:pt modelId="{FCD634F3-D7EE-4568-9F3F-BB9331D53146}" type="sibTrans" cxnId="{2CB8FA22-06A2-4F24-885F-E0C8572F02B2}">
      <dgm:prSet/>
      <dgm:spPr/>
      <dgm:t>
        <a:bodyPr/>
        <a:lstStyle/>
        <a:p>
          <a:endParaRPr lang="en-US"/>
        </a:p>
      </dgm:t>
    </dgm:pt>
    <dgm:pt modelId="{7D36A3CA-93CA-415E-BC36-30F2BBF07EC5}" type="pres">
      <dgm:prSet presAssocID="{1A215A81-8E5C-4E13-93D7-2EA98ED0099E}" presName="root" presStyleCnt="0">
        <dgm:presLayoutVars>
          <dgm:dir/>
          <dgm:resizeHandles val="exact"/>
        </dgm:presLayoutVars>
      </dgm:prSet>
      <dgm:spPr/>
    </dgm:pt>
    <dgm:pt modelId="{B42C21A1-6F67-41FC-A68D-15301E838502}" type="pres">
      <dgm:prSet presAssocID="{0BB95231-64BB-4679-A3C6-D962483D543C}" presName="compNode" presStyleCnt="0"/>
      <dgm:spPr/>
    </dgm:pt>
    <dgm:pt modelId="{E130E450-6110-4680-B110-BAA66593426B}" type="pres">
      <dgm:prSet presAssocID="{0BB95231-64BB-4679-A3C6-D962483D543C}" presName="iconBgRect" presStyleLbl="bgShp" presStyleIdx="0" presStyleCnt="4"/>
      <dgm:spPr>
        <a:solidFill>
          <a:schemeClr val="accent1">
            <a:lumMod val="75000"/>
          </a:schemeClr>
        </a:solidFill>
      </dgm:spPr>
    </dgm:pt>
    <dgm:pt modelId="{0F1B0C8F-9ADD-4218-A737-CA6A9EF92038}" type="pres">
      <dgm:prSet presAssocID="{0BB95231-64BB-4679-A3C6-D962483D54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tain"/>
        </a:ext>
      </dgm:extLst>
    </dgm:pt>
    <dgm:pt modelId="{D01275FA-6B11-4193-8C69-166C7E436090}" type="pres">
      <dgm:prSet presAssocID="{0BB95231-64BB-4679-A3C6-D962483D543C}" presName="spaceRect" presStyleCnt="0"/>
      <dgm:spPr/>
    </dgm:pt>
    <dgm:pt modelId="{030242D7-5F23-4573-81FE-8956D3176862}" type="pres">
      <dgm:prSet presAssocID="{0BB95231-64BB-4679-A3C6-D962483D543C}" presName="textRect" presStyleLbl="revTx" presStyleIdx="0" presStyleCnt="4">
        <dgm:presLayoutVars>
          <dgm:chMax val="1"/>
          <dgm:chPref val="1"/>
        </dgm:presLayoutVars>
      </dgm:prSet>
      <dgm:spPr/>
    </dgm:pt>
    <dgm:pt modelId="{F6674214-0F6A-46A1-8679-AC2A094F05DE}" type="pres">
      <dgm:prSet presAssocID="{4FCB85E8-A778-4466-8BAA-76E3D84105A8}" presName="sibTrans" presStyleCnt="0"/>
      <dgm:spPr/>
    </dgm:pt>
    <dgm:pt modelId="{9DBBAB62-4C03-4129-9188-4C4EB460FC2C}" type="pres">
      <dgm:prSet presAssocID="{50476E86-E5B4-4E00-A580-E51970413437}" presName="compNode" presStyleCnt="0"/>
      <dgm:spPr/>
    </dgm:pt>
    <dgm:pt modelId="{11437702-B388-4B38-B1F1-AA9721FB5AF2}" type="pres">
      <dgm:prSet presAssocID="{50476E86-E5B4-4E00-A580-E51970413437}" presName="iconBgRect" presStyleLbl="bgShp" presStyleIdx="1" presStyleCnt="4"/>
      <dgm:spPr>
        <a:solidFill>
          <a:schemeClr val="accent1">
            <a:lumMod val="75000"/>
          </a:schemeClr>
        </a:solidFill>
      </dgm:spPr>
    </dgm:pt>
    <dgm:pt modelId="{DD39B24F-6F76-4FA7-9ACF-2E8D83A834A8}" type="pres">
      <dgm:prSet presAssocID="{50476E86-E5B4-4E00-A580-E519704134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compass"/>
        </a:ext>
      </dgm:extLst>
    </dgm:pt>
    <dgm:pt modelId="{838E6E37-AE8C-4E22-9C88-751CFFF0113E}" type="pres">
      <dgm:prSet presAssocID="{50476E86-E5B4-4E00-A580-E51970413437}" presName="spaceRect" presStyleCnt="0"/>
      <dgm:spPr/>
    </dgm:pt>
    <dgm:pt modelId="{6F656083-6DEA-4B29-8491-3A7B357DB8EC}" type="pres">
      <dgm:prSet presAssocID="{50476E86-E5B4-4E00-A580-E51970413437}" presName="textRect" presStyleLbl="revTx" presStyleIdx="1" presStyleCnt="4">
        <dgm:presLayoutVars>
          <dgm:chMax val="1"/>
          <dgm:chPref val="1"/>
        </dgm:presLayoutVars>
      </dgm:prSet>
      <dgm:spPr/>
    </dgm:pt>
    <dgm:pt modelId="{405D1917-AAFA-4605-9FB8-059A3E89C1C4}" type="pres">
      <dgm:prSet presAssocID="{485EE818-95AE-4E05-8AA7-6AF29CA6EDEB}" presName="sibTrans" presStyleCnt="0"/>
      <dgm:spPr/>
    </dgm:pt>
    <dgm:pt modelId="{3273A201-2196-4CBC-9167-0BBAD273C796}" type="pres">
      <dgm:prSet presAssocID="{08BEF167-E9A2-4872-AF88-591E07AC3EB1}" presName="compNode" presStyleCnt="0"/>
      <dgm:spPr/>
    </dgm:pt>
    <dgm:pt modelId="{76F2057F-16A5-40EB-A616-4AFA05ACCBED}" type="pres">
      <dgm:prSet presAssocID="{08BEF167-E9A2-4872-AF88-591E07AC3EB1}" presName="iconBgRect" presStyleLbl="bgShp" presStyleIdx="2" presStyleCnt="4"/>
      <dgm:spPr>
        <a:solidFill>
          <a:schemeClr val="accent1">
            <a:lumMod val="75000"/>
          </a:schemeClr>
        </a:solidFill>
      </dgm:spPr>
    </dgm:pt>
    <dgm:pt modelId="{11AB72F4-AC14-44DF-A0B1-C676DD9BBA1F}" type="pres">
      <dgm:prSet presAssocID="{08BEF167-E9A2-4872-AF88-591E07AC3E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D76E61C7-E228-4784-A7D7-13EB90A2EC8D}" type="pres">
      <dgm:prSet presAssocID="{08BEF167-E9A2-4872-AF88-591E07AC3EB1}" presName="spaceRect" presStyleCnt="0"/>
      <dgm:spPr/>
    </dgm:pt>
    <dgm:pt modelId="{1CB592C8-6246-48E2-A4AB-A925B15F9C37}" type="pres">
      <dgm:prSet presAssocID="{08BEF167-E9A2-4872-AF88-591E07AC3EB1}" presName="textRect" presStyleLbl="revTx" presStyleIdx="2" presStyleCnt="4">
        <dgm:presLayoutVars>
          <dgm:chMax val="1"/>
          <dgm:chPref val="1"/>
        </dgm:presLayoutVars>
      </dgm:prSet>
      <dgm:spPr/>
    </dgm:pt>
    <dgm:pt modelId="{6A1C31CE-8F05-414C-92F9-65FC084345A5}" type="pres">
      <dgm:prSet presAssocID="{400FD194-92CD-40D4-AED4-4FB3C3423A75}" presName="sibTrans" presStyleCnt="0"/>
      <dgm:spPr/>
    </dgm:pt>
    <dgm:pt modelId="{27E8CB92-DBF9-4CC6-ACC4-69DB4070C969}" type="pres">
      <dgm:prSet presAssocID="{961E5DF2-A435-4E71-B440-2FEAF00ABCD1}" presName="compNode" presStyleCnt="0"/>
      <dgm:spPr/>
    </dgm:pt>
    <dgm:pt modelId="{27320FD5-FF73-4293-9A34-2AEACF612CE3}" type="pres">
      <dgm:prSet presAssocID="{961E5DF2-A435-4E71-B440-2FEAF00ABCD1}" presName="iconBgRect" presStyleLbl="bgShp" presStyleIdx="3" presStyleCnt="4" custScaleX="152775" custScaleY="156663"/>
      <dgm:spPr/>
    </dgm:pt>
    <dgm:pt modelId="{BF0F2459-3DAD-461A-8E43-342B13218A5F}" type="pres">
      <dgm:prSet presAssocID="{961E5DF2-A435-4E71-B440-2FEAF00ABC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Quotation Mark"/>
        </a:ext>
      </dgm:extLst>
    </dgm:pt>
    <dgm:pt modelId="{3FFE311F-4ED2-4B74-B44C-D98B3D4BD2E7}" type="pres">
      <dgm:prSet presAssocID="{961E5DF2-A435-4E71-B440-2FEAF00ABCD1}" presName="spaceRect" presStyleCnt="0"/>
      <dgm:spPr/>
    </dgm:pt>
    <dgm:pt modelId="{14D978D0-6706-4068-B50D-E8D68FF9F83C}" type="pres">
      <dgm:prSet presAssocID="{961E5DF2-A435-4E71-B440-2FEAF00ABCD1}" presName="textRect" presStyleLbl="revTx" presStyleIdx="3" presStyleCnt="4">
        <dgm:presLayoutVars>
          <dgm:chMax val="1"/>
          <dgm:chPref val="1"/>
        </dgm:presLayoutVars>
      </dgm:prSet>
      <dgm:spPr/>
    </dgm:pt>
  </dgm:ptLst>
  <dgm:cxnLst>
    <dgm:cxn modelId="{2CB8FA22-06A2-4F24-885F-E0C8572F02B2}" srcId="{1A215A81-8E5C-4E13-93D7-2EA98ED0099E}" destId="{961E5DF2-A435-4E71-B440-2FEAF00ABCD1}" srcOrd="3" destOrd="0" parTransId="{C7C1C15B-13AF-480A-B3A6-E5587D4FD68B}" sibTransId="{FCD634F3-D7EE-4568-9F3F-BB9331D53146}"/>
    <dgm:cxn modelId="{ED749B37-1B5C-4DE1-992B-EE934E04EAF8}" type="presOf" srcId="{1A215A81-8E5C-4E13-93D7-2EA98ED0099E}" destId="{7D36A3CA-93CA-415E-BC36-30F2BBF07EC5}" srcOrd="0" destOrd="0" presId="urn:microsoft.com/office/officeart/2018/5/layout/IconCircleLabelList"/>
    <dgm:cxn modelId="{C8B54A5C-D152-4510-B86E-30EBB1711D78}" type="presOf" srcId="{50476E86-E5B4-4E00-A580-E51970413437}" destId="{6F656083-6DEA-4B29-8491-3A7B357DB8EC}" srcOrd="0" destOrd="0" presId="urn:microsoft.com/office/officeart/2018/5/layout/IconCircleLabelList"/>
    <dgm:cxn modelId="{ACD3785E-DB14-44AA-ACE7-43EBDA83C7F9}" srcId="{1A215A81-8E5C-4E13-93D7-2EA98ED0099E}" destId="{08BEF167-E9A2-4872-AF88-591E07AC3EB1}" srcOrd="2" destOrd="0" parTransId="{C2031969-5190-4812-9572-55CCD5D93281}" sibTransId="{400FD194-92CD-40D4-AED4-4FB3C3423A75}"/>
    <dgm:cxn modelId="{8A3A0357-FDDA-46E0-B371-9D5F0E82FC7D}" srcId="{1A215A81-8E5C-4E13-93D7-2EA98ED0099E}" destId="{50476E86-E5B4-4E00-A580-E51970413437}" srcOrd="1" destOrd="0" parTransId="{383C1604-C1D0-4671-A1D9-87A24D0E45FE}" sibTransId="{485EE818-95AE-4E05-8AA7-6AF29CA6EDEB}"/>
    <dgm:cxn modelId="{8E4E9079-C088-4FF2-A63E-9AD911A102CA}" type="presOf" srcId="{961E5DF2-A435-4E71-B440-2FEAF00ABCD1}" destId="{14D978D0-6706-4068-B50D-E8D68FF9F83C}" srcOrd="0" destOrd="0" presId="urn:microsoft.com/office/officeart/2018/5/layout/IconCircleLabelList"/>
    <dgm:cxn modelId="{8CD8757E-BFED-4FEE-8FB2-82AC6DACCAAE}" srcId="{1A215A81-8E5C-4E13-93D7-2EA98ED0099E}" destId="{0BB95231-64BB-4679-A3C6-D962483D543C}" srcOrd="0" destOrd="0" parTransId="{375B1D7D-0C7F-48C5-8278-B389D954A50C}" sibTransId="{4FCB85E8-A778-4466-8BAA-76E3D84105A8}"/>
    <dgm:cxn modelId="{DCFFDC91-E635-4243-A9DD-7D8030A8BB14}" type="presOf" srcId="{08BEF167-E9A2-4872-AF88-591E07AC3EB1}" destId="{1CB592C8-6246-48E2-A4AB-A925B15F9C37}" srcOrd="0" destOrd="0" presId="urn:microsoft.com/office/officeart/2018/5/layout/IconCircleLabelList"/>
    <dgm:cxn modelId="{E9F2CB9E-709C-4433-A35F-B6C99E149A55}" type="presOf" srcId="{0BB95231-64BB-4679-A3C6-D962483D543C}" destId="{030242D7-5F23-4573-81FE-8956D3176862}" srcOrd="0" destOrd="0" presId="urn:microsoft.com/office/officeart/2018/5/layout/IconCircleLabelList"/>
    <dgm:cxn modelId="{321C3389-256F-4D29-ADD4-3163E92F23C8}" type="presParOf" srcId="{7D36A3CA-93CA-415E-BC36-30F2BBF07EC5}" destId="{B42C21A1-6F67-41FC-A68D-15301E838502}" srcOrd="0" destOrd="0" presId="urn:microsoft.com/office/officeart/2018/5/layout/IconCircleLabelList"/>
    <dgm:cxn modelId="{8A685737-0DAB-44FD-AEE1-CA96733E58C0}" type="presParOf" srcId="{B42C21A1-6F67-41FC-A68D-15301E838502}" destId="{E130E450-6110-4680-B110-BAA66593426B}" srcOrd="0" destOrd="0" presId="urn:microsoft.com/office/officeart/2018/5/layout/IconCircleLabelList"/>
    <dgm:cxn modelId="{8851F5B8-6BA2-4607-BAF6-3C5CA258D9D3}" type="presParOf" srcId="{B42C21A1-6F67-41FC-A68D-15301E838502}" destId="{0F1B0C8F-9ADD-4218-A737-CA6A9EF92038}" srcOrd="1" destOrd="0" presId="urn:microsoft.com/office/officeart/2018/5/layout/IconCircleLabelList"/>
    <dgm:cxn modelId="{BEA9E060-654F-43A8-A993-1CD038B59243}" type="presParOf" srcId="{B42C21A1-6F67-41FC-A68D-15301E838502}" destId="{D01275FA-6B11-4193-8C69-166C7E436090}" srcOrd="2" destOrd="0" presId="urn:microsoft.com/office/officeart/2018/5/layout/IconCircleLabelList"/>
    <dgm:cxn modelId="{492BF78E-6B39-4880-AC7C-20ECA5334543}" type="presParOf" srcId="{B42C21A1-6F67-41FC-A68D-15301E838502}" destId="{030242D7-5F23-4573-81FE-8956D3176862}" srcOrd="3" destOrd="0" presId="urn:microsoft.com/office/officeart/2018/5/layout/IconCircleLabelList"/>
    <dgm:cxn modelId="{58B4261B-D9B0-4735-9885-8815F965133B}" type="presParOf" srcId="{7D36A3CA-93CA-415E-BC36-30F2BBF07EC5}" destId="{F6674214-0F6A-46A1-8679-AC2A094F05DE}" srcOrd="1" destOrd="0" presId="urn:microsoft.com/office/officeart/2018/5/layout/IconCircleLabelList"/>
    <dgm:cxn modelId="{4CBEC393-0605-405D-9972-BFB41805A59C}" type="presParOf" srcId="{7D36A3CA-93CA-415E-BC36-30F2BBF07EC5}" destId="{9DBBAB62-4C03-4129-9188-4C4EB460FC2C}" srcOrd="2" destOrd="0" presId="urn:microsoft.com/office/officeart/2018/5/layout/IconCircleLabelList"/>
    <dgm:cxn modelId="{5720E569-53EE-44A1-B0D5-BC587D87BAC6}" type="presParOf" srcId="{9DBBAB62-4C03-4129-9188-4C4EB460FC2C}" destId="{11437702-B388-4B38-B1F1-AA9721FB5AF2}" srcOrd="0" destOrd="0" presId="urn:microsoft.com/office/officeart/2018/5/layout/IconCircleLabelList"/>
    <dgm:cxn modelId="{8505BA6E-033D-4766-8E51-51C566E178E5}" type="presParOf" srcId="{9DBBAB62-4C03-4129-9188-4C4EB460FC2C}" destId="{DD39B24F-6F76-4FA7-9ACF-2E8D83A834A8}" srcOrd="1" destOrd="0" presId="urn:microsoft.com/office/officeart/2018/5/layout/IconCircleLabelList"/>
    <dgm:cxn modelId="{80E72636-3709-47FA-AAAE-3B9FEC48539B}" type="presParOf" srcId="{9DBBAB62-4C03-4129-9188-4C4EB460FC2C}" destId="{838E6E37-AE8C-4E22-9C88-751CFFF0113E}" srcOrd="2" destOrd="0" presId="urn:microsoft.com/office/officeart/2018/5/layout/IconCircleLabelList"/>
    <dgm:cxn modelId="{7755A530-D4E3-4798-9EC7-B90CF529A335}" type="presParOf" srcId="{9DBBAB62-4C03-4129-9188-4C4EB460FC2C}" destId="{6F656083-6DEA-4B29-8491-3A7B357DB8EC}" srcOrd="3" destOrd="0" presId="urn:microsoft.com/office/officeart/2018/5/layout/IconCircleLabelList"/>
    <dgm:cxn modelId="{359328D8-81E7-4807-9A1A-53A2ADFF8B54}" type="presParOf" srcId="{7D36A3CA-93CA-415E-BC36-30F2BBF07EC5}" destId="{405D1917-AAFA-4605-9FB8-059A3E89C1C4}" srcOrd="3" destOrd="0" presId="urn:microsoft.com/office/officeart/2018/5/layout/IconCircleLabelList"/>
    <dgm:cxn modelId="{CDEBF74B-0C18-4C7A-B599-9019795CE052}" type="presParOf" srcId="{7D36A3CA-93CA-415E-BC36-30F2BBF07EC5}" destId="{3273A201-2196-4CBC-9167-0BBAD273C796}" srcOrd="4" destOrd="0" presId="urn:microsoft.com/office/officeart/2018/5/layout/IconCircleLabelList"/>
    <dgm:cxn modelId="{073BD46E-85E9-40C9-9A93-CE0AD192FCC4}" type="presParOf" srcId="{3273A201-2196-4CBC-9167-0BBAD273C796}" destId="{76F2057F-16A5-40EB-A616-4AFA05ACCBED}" srcOrd="0" destOrd="0" presId="urn:microsoft.com/office/officeart/2018/5/layout/IconCircleLabelList"/>
    <dgm:cxn modelId="{3C6CF901-AAE4-4244-852E-4488EB7862BE}" type="presParOf" srcId="{3273A201-2196-4CBC-9167-0BBAD273C796}" destId="{11AB72F4-AC14-44DF-A0B1-C676DD9BBA1F}" srcOrd="1" destOrd="0" presId="urn:microsoft.com/office/officeart/2018/5/layout/IconCircleLabelList"/>
    <dgm:cxn modelId="{1350C086-7C24-4A8F-8EE9-FB102B849485}" type="presParOf" srcId="{3273A201-2196-4CBC-9167-0BBAD273C796}" destId="{D76E61C7-E228-4784-A7D7-13EB90A2EC8D}" srcOrd="2" destOrd="0" presId="urn:microsoft.com/office/officeart/2018/5/layout/IconCircleLabelList"/>
    <dgm:cxn modelId="{ADF8359F-AD4C-4FCD-AAB3-B2C81F680AA1}" type="presParOf" srcId="{3273A201-2196-4CBC-9167-0BBAD273C796}" destId="{1CB592C8-6246-48E2-A4AB-A925B15F9C37}" srcOrd="3" destOrd="0" presId="urn:microsoft.com/office/officeart/2018/5/layout/IconCircleLabelList"/>
    <dgm:cxn modelId="{98C07050-5885-43BD-AD31-89AEE1FF9E9E}" type="presParOf" srcId="{7D36A3CA-93CA-415E-BC36-30F2BBF07EC5}" destId="{6A1C31CE-8F05-414C-92F9-65FC084345A5}" srcOrd="5" destOrd="0" presId="urn:microsoft.com/office/officeart/2018/5/layout/IconCircleLabelList"/>
    <dgm:cxn modelId="{F3701B25-4AB2-43C8-9BD3-F20474B3FC80}" type="presParOf" srcId="{7D36A3CA-93CA-415E-BC36-30F2BBF07EC5}" destId="{27E8CB92-DBF9-4CC6-ACC4-69DB4070C969}" srcOrd="6" destOrd="0" presId="urn:microsoft.com/office/officeart/2018/5/layout/IconCircleLabelList"/>
    <dgm:cxn modelId="{B595F029-AD22-4D1E-9301-092E4AEF0861}" type="presParOf" srcId="{27E8CB92-DBF9-4CC6-ACC4-69DB4070C969}" destId="{27320FD5-FF73-4293-9A34-2AEACF612CE3}" srcOrd="0" destOrd="0" presId="urn:microsoft.com/office/officeart/2018/5/layout/IconCircleLabelList"/>
    <dgm:cxn modelId="{05D18EB1-91AA-4663-9D0B-90235DFD630B}" type="presParOf" srcId="{27E8CB92-DBF9-4CC6-ACC4-69DB4070C969}" destId="{BF0F2459-3DAD-461A-8E43-342B13218A5F}" srcOrd="1" destOrd="0" presId="urn:microsoft.com/office/officeart/2018/5/layout/IconCircleLabelList"/>
    <dgm:cxn modelId="{5F615E2E-987F-4C9D-83F1-F67607C7E46F}" type="presParOf" srcId="{27E8CB92-DBF9-4CC6-ACC4-69DB4070C969}" destId="{3FFE311F-4ED2-4B74-B44C-D98B3D4BD2E7}" srcOrd="2" destOrd="0" presId="urn:microsoft.com/office/officeart/2018/5/layout/IconCircleLabelList"/>
    <dgm:cxn modelId="{7BC6DB23-06B2-4639-9E2C-079E07101E8A}" type="presParOf" srcId="{27E8CB92-DBF9-4CC6-ACC4-69DB4070C969}" destId="{14D978D0-6706-4068-B50D-E8D68FF9F83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57BFCA2-BF76-48FB-8E46-9F2713B2E715}"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B275A48D-A3FA-4002-B6B6-C3C403C8F4D7}">
      <dgm:prSet custT="1"/>
      <dgm:spPr/>
      <dgm:t>
        <a:bodyPr/>
        <a:lstStyle/>
        <a:p>
          <a:pPr>
            <a:defRPr cap="all"/>
          </a:pPr>
          <a:r>
            <a:rPr lang="en-US" sz="2000" dirty="0">
              <a:solidFill>
                <a:schemeClr val="tx1"/>
              </a:solidFill>
            </a:rPr>
            <a:t>A lesson in Middle Management.</a:t>
          </a:r>
        </a:p>
      </dgm:t>
    </dgm:pt>
    <dgm:pt modelId="{90AE3B53-3519-4C0F-86AC-7CDE6A5C9FC0}" type="parTrans" cxnId="{FE428208-C9FF-4188-A256-3DB2E7A1E9F9}">
      <dgm:prSet/>
      <dgm:spPr/>
      <dgm:t>
        <a:bodyPr/>
        <a:lstStyle/>
        <a:p>
          <a:endParaRPr lang="en-US"/>
        </a:p>
      </dgm:t>
    </dgm:pt>
    <dgm:pt modelId="{740A21F6-DD07-48B3-BB14-E2B4D09B34C0}" type="sibTrans" cxnId="{FE428208-C9FF-4188-A256-3DB2E7A1E9F9}">
      <dgm:prSet/>
      <dgm:spPr/>
      <dgm:t>
        <a:bodyPr/>
        <a:lstStyle/>
        <a:p>
          <a:endParaRPr lang="en-US"/>
        </a:p>
      </dgm:t>
    </dgm:pt>
    <dgm:pt modelId="{3D350601-E061-46F1-8B89-8DABD895FCA0}">
      <dgm:prSet custT="1"/>
      <dgm:spPr/>
      <dgm:t>
        <a:bodyPr/>
        <a:lstStyle/>
        <a:p>
          <a:pPr>
            <a:defRPr cap="all"/>
          </a:pPr>
          <a:r>
            <a:rPr lang="en-US" sz="1000" dirty="0">
              <a:solidFill>
                <a:schemeClr val="tx1"/>
              </a:solidFill>
            </a:rPr>
            <a:t>A Tool for Leadership Development</a:t>
          </a:r>
          <a:r>
            <a:rPr lang="en-US" sz="1000" dirty="0">
              <a:solidFill>
                <a:srgbClr val="00B0F0"/>
              </a:solidFill>
            </a:rPr>
            <a:t>.</a:t>
          </a:r>
        </a:p>
      </dgm:t>
    </dgm:pt>
    <dgm:pt modelId="{2595A078-76CE-4E9E-A7FB-EE9836C533FD}" type="parTrans" cxnId="{2113C18A-89FE-4157-9CEF-D11FD574B193}">
      <dgm:prSet/>
      <dgm:spPr/>
      <dgm:t>
        <a:bodyPr/>
        <a:lstStyle/>
        <a:p>
          <a:endParaRPr lang="en-US"/>
        </a:p>
      </dgm:t>
    </dgm:pt>
    <dgm:pt modelId="{06083270-126E-4742-A049-2037F7E82080}" type="sibTrans" cxnId="{2113C18A-89FE-4157-9CEF-D11FD574B193}">
      <dgm:prSet/>
      <dgm:spPr/>
      <dgm:t>
        <a:bodyPr/>
        <a:lstStyle/>
        <a:p>
          <a:endParaRPr lang="en-US"/>
        </a:p>
      </dgm:t>
    </dgm:pt>
    <dgm:pt modelId="{5F104B5E-0406-422C-9684-0C1CFCDE591E}">
      <dgm:prSet custT="1"/>
      <dgm:spPr/>
      <dgm:t>
        <a:bodyPr/>
        <a:lstStyle/>
        <a:p>
          <a:pPr>
            <a:defRPr cap="all"/>
          </a:pPr>
          <a:r>
            <a:rPr lang="en-US" sz="1000" dirty="0">
              <a:solidFill>
                <a:schemeClr val="tx1"/>
              </a:solidFill>
            </a:rPr>
            <a:t>A balance of Trust and Accountability</a:t>
          </a:r>
          <a:r>
            <a:rPr lang="en-US" sz="2000" dirty="0">
              <a:solidFill>
                <a:srgbClr val="FFC000"/>
              </a:solidFill>
            </a:rPr>
            <a:t>.</a:t>
          </a:r>
        </a:p>
      </dgm:t>
    </dgm:pt>
    <dgm:pt modelId="{28D738CF-08E6-4E36-BE53-53E53FAE4165}" type="parTrans" cxnId="{A5F85F70-7BED-4937-88F9-EDC21D1DBA3C}">
      <dgm:prSet/>
      <dgm:spPr/>
      <dgm:t>
        <a:bodyPr/>
        <a:lstStyle/>
        <a:p>
          <a:endParaRPr lang="en-US"/>
        </a:p>
      </dgm:t>
    </dgm:pt>
    <dgm:pt modelId="{B54C809C-F2D0-4669-97AC-D825562CF529}" type="sibTrans" cxnId="{A5F85F70-7BED-4937-88F9-EDC21D1DBA3C}">
      <dgm:prSet/>
      <dgm:spPr/>
      <dgm:t>
        <a:bodyPr/>
        <a:lstStyle/>
        <a:p>
          <a:endParaRPr lang="en-US"/>
        </a:p>
      </dgm:t>
    </dgm:pt>
    <dgm:pt modelId="{028D93CB-07B2-4669-B77A-38F2B54B53BD}">
      <dgm:prSet custT="1"/>
      <dgm:spPr/>
      <dgm:t>
        <a:bodyPr/>
        <a:lstStyle/>
        <a:p>
          <a:pPr>
            <a:defRPr cap="all"/>
          </a:pPr>
          <a:r>
            <a:rPr lang="en-US" sz="1000" dirty="0">
              <a:solidFill>
                <a:schemeClr val="tx1"/>
              </a:solidFill>
            </a:rPr>
            <a:t>A Model of Delegated Responsibility.</a:t>
          </a:r>
        </a:p>
      </dgm:t>
    </dgm:pt>
    <dgm:pt modelId="{2813C182-133A-4751-9864-6EB09064A72C}" type="parTrans" cxnId="{9C5F2B87-6D4E-4BC9-9C30-BCB7A2E715C9}">
      <dgm:prSet/>
      <dgm:spPr/>
      <dgm:t>
        <a:bodyPr/>
        <a:lstStyle/>
        <a:p>
          <a:endParaRPr lang="en-US"/>
        </a:p>
      </dgm:t>
    </dgm:pt>
    <dgm:pt modelId="{5B1E33CD-5B44-4F55-AFD0-589979CC6B35}" type="sibTrans" cxnId="{9C5F2B87-6D4E-4BC9-9C30-BCB7A2E715C9}">
      <dgm:prSet/>
      <dgm:spPr/>
      <dgm:t>
        <a:bodyPr/>
        <a:lstStyle/>
        <a:p>
          <a:endParaRPr lang="en-US"/>
        </a:p>
      </dgm:t>
    </dgm:pt>
    <dgm:pt modelId="{0B0B7B2F-DE5A-406B-886A-93B845005FB3}" type="pres">
      <dgm:prSet presAssocID="{C57BFCA2-BF76-48FB-8E46-9F2713B2E715}" presName="root" presStyleCnt="0">
        <dgm:presLayoutVars>
          <dgm:dir/>
          <dgm:resizeHandles val="exact"/>
        </dgm:presLayoutVars>
      </dgm:prSet>
      <dgm:spPr/>
    </dgm:pt>
    <dgm:pt modelId="{DECB8D2E-E630-4AB7-911B-147AE56E7CCD}" type="pres">
      <dgm:prSet presAssocID="{B275A48D-A3FA-4002-B6B6-C3C403C8F4D7}" presName="compNode" presStyleCnt="0"/>
      <dgm:spPr/>
    </dgm:pt>
    <dgm:pt modelId="{0D0549BE-CC9C-4C3C-86F2-DF0A102E961D}" type="pres">
      <dgm:prSet presAssocID="{B275A48D-A3FA-4002-B6B6-C3C403C8F4D7}" presName="iconBgRect" presStyleLbl="bgShp" presStyleIdx="0" presStyleCnt="4" custScaleX="156090" custScaleY="139607"/>
      <dgm:spPr>
        <a:solidFill>
          <a:srgbClr val="FFFF00"/>
        </a:solidFill>
      </dgm:spPr>
    </dgm:pt>
    <dgm:pt modelId="{E1EAEF8C-C0B8-4181-862A-D9CAD5B828CC}" type="pres">
      <dgm:prSet presAssocID="{B275A48D-A3FA-4002-B6B6-C3C403C8F4D7}" presName="iconRect" presStyleLbl="node1" presStyleIdx="0" presStyleCnt="4" custScaleX="148538" custScaleY="1624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AD26C25-E312-41F4-B00E-DD70385F1E3F}" type="pres">
      <dgm:prSet presAssocID="{B275A48D-A3FA-4002-B6B6-C3C403C8F4D7}" presName="spaceRect" presStyleCnt="0"/>
      <dgm:spPr/>
    </dgm:pt>
    <dgm:pt modelId="{A88E0C78-910D-4999-99C5-130BCDC70F4F}" type="pres">
      <dgm:prSet presAssocID="{B275A48D-A3FA-4002-B6B6-C3C403C8F4D7}" presName="textRect" presStyleLbl="revTx" presStyleIdx="0" presStyleCnt="4">
        <dgm:presLayoutVars>
          <dgm:chMax val="1"/>
          <dgm:chPref val="1"/>
        </dgm:presLayoutVars>
      </dgm:prSet>
      <dgm:spPr/>
    </dgm:pt>
    <dgm:pt modelId="{92489E74-B325-43B6-BCA5-2ADF838DB168}" type="pres">
      <dgm:prSet presAssocID="{740A21F6-DD07-48B3-BB14-E2B4D09B34C0}" presName="sibTrans" presStyleCnt="0"/>
      <dgm:spPr/>
    </dgm:pt>
    <dgm:pt modelId="{1D453427-6903-4632-A241-FBA0FF9C2CFE}" type="pres">
      <dgm:prSet presAssocID="{3D350601-E061-46F1-8B89-8DABD895FCA0}" presName="compNode" presStyleCnt="0"/>
      <dgm:spPr/>
    </dgm:pt>
    <dgm:pt modelId="{AB8993C6-29A9-4B8E-9823-5B5044B48BD9}" type="pres">
      <dgm:prSet presAssocID="{3D350601-E061-46F1-8B89-8DABD895FCA0}" presName="iconBgRect" presStyleLbl="bgShp" presStyleIdx="1" presStyleCnt="4" custScaleX="86300" custScaleY="81639"/>
      <dgm:spPr>
        <a:solidFill>
          <a:schemeClr val="accent1">
            <a:lumMod val="75000"/>
          </a:schemeClr>
        </a:solidFill>
      </dgm:spPr>
    </dgm:pt>
    <dgm:pt modelId="{F5356628-AD6B-42C1-8B96-08C095D0752B}" type="pres">
      <dgm:prSet presAssocID="{3D350601-E061-46F1-8B89-8DABD895FCA0}" presName="iconRect" presStyleLbl="node1" presStyleIdx="1" presStyleCnt="4" custScaleX="70016" custScaleY="7647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DE860050-962F-445B-B478-CB96C8341A0F}" type="pres">
      <dgm:prSet presAssocID="{3D350601-E061-46F1-8B89-8DABD895FCA0}" presName="spaceRect" presStyleCnt="0"/>
      <dgm:spPr/>
    </dgm:pt>
    <dgm:pt modelId="{CCCE4469-380E-4646-AA2A-DC804EE2966C}" type="pres">
      <dgm:prSet presAssocID="{3D350601-E061-46F1-8B89-8DABD895FCA0}" presName="textRect" presStyleLbl="revTx" presStyleIdx="1" presStyleCnt="4">
        <dgm:presLayoutVars>
          <dgm:chMax val="1"/>
          <dgm:chPref val="1"/>
        </dgm:presLayoutVars>
      </dgm:prSet>
      <dgm:spPr/>
    </dgm:pt>
    <dgm:pt modelId="{37E287B0-BF78-4AFE-B79F-0C17D4CAD2A4}" type="pres">
      <dgm:prSet presAssocID="{06083270-126E-4742-A049-2037F7E82080}" presName="sibTrans" presStyleCnt="0"/>
      <dgm:spPr/>
    </dgm:pt>
    <dgm:pt modelId="{8F7FAB3D-FAB7-4F4C-8E11-A17C57935B1F}" type="pres">
      <dgm:prSet presAssocID="{5F104B5E-0406-422C-9684-0C1CFCDE591E}" presName="compNode" presStyleCnt="0"/>
      <dgm:spPr/>
    </dgm:pt>
    <dgm:pt modelId="{E0FE554A-361A-49C4-BFBB-7CF21F0A303C}" type="pres">
      <dgm:prSet presAssocID="{5F104B5E-0406-422C-9684-0C1CFCDE591E}" presName="iconBgRect" presStyleLbl="bgShp" presStyleIdx="2" presStyleCnt="4" custScaleX="90650" custScaleY="76839"/>
      <dgm:spPr>
        <a:solidFill>
          <a:schemeClr val="accent1">
            <a:lumMod val="75000"/>
          </a:schemeClr>
        </a:solidFill>
      </dgm:spPr>
    </dgm:pt>
    <dgm:pt modelId="{FAA2DEB7-944C-4A75-9462-E0E1637825CA}" type="pres">
      <dgm:prSet presAssocID="{5F104B5E-0406-422C-9684-0C1CFCDE59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6EAEE30E-93D4-417A-89DA-AE2E5CEC8B6C}" type="pres">
      <dgm:prSet presAssocID="{5F104B5E-0406-422C-9684-0C1CFCDE591E}" presName="spaceRect" presStyleCnt="0"/>
      <dgm:spPr/>
    </dgm:pt>
    <dgm:pt modelId="{AA34CE4E-8894-45F5-9B4C-2DC1B3C490B8}" type="pres">
      <dgm:prSet presAssocID="{5F104B5E-0406-422C-9684-0C1CFCDE591E}" presName="textRect" presStyleLbl="revTx" presStyleIdx="2" presStyleCnt="4">
        <dgm:presLayoutVars>
          <dgm:chMax val="1"/>
          <dgm:chPref val="1"/>
        </dgm:presLayoutVars>
      </dgm:prSet>
      <dgm:spPr/>
    </dgm:pt>
    <dgm:pt modelId="{3E6B8EFD-3F5A-4DD6-B1B9-A3A8F771643A}" type="pres">
      <dgm:prSet presAssocID="{B54C809C-F2D0-4669-97AC-D825562CF529}" presName="sibTrans" presStyleCnt="0"/>
      <dgm:spPr/>
    </dgm:pt>
    <dgm:pt modelId="{4F148828-C039-4732-B3DB-32127F88FC38}" type="pres">
      <dgm:prSet presAssocID="{028D93CB-07B2-4669-B77A-38F2B54B53BD}" presName="compNode" presStyleCnt="0"/>
      <dgm:spPr/>
    </dgm:pt>
    <dgm:pt modelId="{E6FA1ACB-885C-45A9-87B4-B87E162DDECF}" type="pres">
      <dgm:prSet presAssocID="{028D93CB-07B2-4669-B77A-38F2B54B53BD}" presName="iconBgRect" presStyleLbl="bgShp" presStyleIdx="3" presStyleCnt="4" custScaleX="75085" custScaleY="74868"/>
      <dgm:spPr>
        <a:solidFill>
          <a:schemeClr val="accent1">
            <a:lumMod val="75000"/>
          </a:schemeClr>
        </a:solidFill>
      </dgm:spPr>
    </dgm:pt>
    <dgm:pt modelId="{44772B59-8908-46CD-AE94-73BACF30922F}" type="pres">
      <dgm:prSet presAssocID="{028D93CB-07B2-4669-B77A-38F2B54B53B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60AB5EC0-99FD-4C09-9E96-2DB2395E3913}" type="pres">
      <dgm:prSet presAssocID="{028D93CB-07B2-4669-B77A-38F2B54B53BD}" presName="spaceRect" presStyleCnt="0"/>
      <dgm:spPr/>
    </dgm:pt>
    <dgm:pt modelId="{932D3A97-F183-469B-BE1B-34ACB12EC40C}" type="pres">
      <dgm:prSet presAssocID="{028D93CB-07B2-4669-B77A-38F2B54B53BD}" presName="textRect" presStyleLbl="revTx" presStyleIdx="3" presStyleCnt="4">
        <dgm:presLayoutVars>
          <dgm:chMax val="1"/>
          <dgm:chPref val="1"/>
        </dgm:presLayoutVars>
      </dgm:prSet>
      <dgm:spPr/>
    </dgm:pt>
  </dgm:ptLst>
  <dgm:cxnLst>
    <dgm:cxn modelId="{FE428208-C9FF-4188-A256-3DB2E7A1E9F9}" srcId="{C57BFCA2-BF76-48FB-8E46-9F2713B2E715}" destId="{B275A48D-A3FA-4002-B6B6-C3C403C8F4D7}" srcOrd="0" destOrd="0" parTransId="{90AE3B53-3519-4C0F-86AC-7CDE6A5C9FC0}" sibTransId="{740A21F6-DD07-48B3-BB14-E2B4D09B34C0}"/>
    <dgm:cxn modelId="{70E1B61F-209F-4B4E-B21B-507B24527548}" type="presOf" srcId="{3D350601-E061-46F1-8B89-8DABD895FCA0}" destId="{CCCE4469-380E-4646-AA2A-DC804EE2966C}" srcOrd="0" destOrd="0" presId="urn:microsoft.com/office/officeart/2018/5/layout/IconCircleLabelList"/>
    <dgm:cxn modelId="{3F541E2C-6368-4561-9338-CA2E4E0D74D8}" type="presOf" srcId="{5F104B5E-0406-422C-9684-0C1CFCDE591E}" destId="{AA34CE4E-8894-45F5-9B4C-2DC1B3C490B8}" srcOrd="0" destOrd="0" presId="urn:microsoft.com/office/officeart/2018/5/layout/IconCircleLabelList"/>
    <dgm:cxn modelId="{F52EE03B-DB14-4F5F-94AA-FFB0A29F7686}" type="presOf" srcId="{028D93CB-07B2-4669-B77A-38F2B54B53BD}" destId="{932D3A97-F183-469B-BE1B-34ACB12EC40C}" srcOrd="0" destOrd="0" presId="urn:microsoft.com/office/officeart/2018/5/layout/IconCircleLabelList"/>
    <dgm:cxn modelId="{A5F85F70-7BED-4937-88F9-EDC21D1DBA3C}" srcId="{C57BFCA2-BF76-48FB-8E46-9F2713B2E715}" destId="{5F104B5E-0406-422C-9684-0C1CFCDE591E}" srcOrd="2" destOrd="0" parTransId="{28D738CF-08E6-4E36-BE53-53E53FAE4165}" sibTransId="{B54C809C-F2D0-4669-97AC-D825562CF529}"/>
    <dgm:cxn modelId="{9C5F2B87-6D4E-4BC9-9C30-BCB7A2E715C9}" srcId="{C57BFCA2-BF76-48FB-8E46-9F2713B2E715}" destId="{028D93CB-07B2-4669-B77A-38F2B54B53BD}" srcOrd="3" destOrd="0" parTransId="{2813C182-133A-4751-9864-6EB09064A72C}" sibTransId="{5B1E33CD-5B44-4F55-AFD0-589979CC6B35}"/>
    <dgm:cxn modelId="{2113C18A-89FE-4157-9CEF-D11FD574B193}" srcId="{C57BFCA2-BF76-48FB-8E46-9F2713B2E715}" destId="{3D350601-E061-46F1-8B89-8DABD895FCA0}" srcOrd="1" destOrd="0" parTransId="{2595A078-76CE-4E9E-A7FB-EE9836C533FD}" sibTransId="{06083270-126E-4742-A049-2037F7E82080}"/>
    <dgm:cxn modelId="{D911A58B-AEF3-4111-BE7F-20DDDB6F296C}" type="presOf" srcId="{B275A48D-A3FA-4002-B6B6-C3C403C8F4D7}" destId="{A88E0C78-910D-4999-99C5-130BCDC70F4F}" srcOrd="0" destOrd="0" presId="urn:microsoft.com/office/officeart/2018/5/layout/IconCircleLabelList"/>
    <dgm:cxn modelId="{A7A806DE-DD3F-4D96-8D2E-EA0D88990FAD}" type="presOf" srcId="{C57BFCA2-BF76-48FB-8E46-9F2713B2E715}" destId="{0B0B7B2F-DE5A-406B-886A-93B845005FB3}" srcOrd="0" destOrd="0" presId="urn:microsoft.com/office/officeart/2018/5/layout/IconCircleLabelList"/>
    <dgm:cxn modelId="{DBE1F20E-BB0F-4772-B1CF-6FFEBC8526C8}" type="presParOf" srcId="{0B0B7B2F-DE5A-406B-886A-93B845005FB3}" destId="{DECB8D2E-E630-4AB7-911B-147AE56E7CCD}" srcOrd="0" destOrd="0" presId="urn:microsoft.com/office/officeart/2018/5/layout/IconCircleLabelList"/>
    <dgm:cxn modelId="{241C8738-A139-4631-B6EC-694CA546385C}" type="presParOf" srcId="{DECB8D2E-E630-4AB7-911B-147AE56E7CCD}" destId="{0D0549BE-CC9C-4C3C-86F2-DF0A102E961D}" srcOrd="0" destOrd="0" presId="urn:microsoft.com/office/officeart/2018/5/layout/IconCircleLabelList"/>
    <dgm:cxn modelId="{41F997D9-E10F-425B-BAC2-9C87335D7349}" type="presParOf" srcId="{DECB8D2E-E630-4AB7-911B-147AE56E7CCD}" destId="{E1EAEF8C-C0B8-4181-862A-D9CAD5B828CC}" srcOrd="1" destOrd="0" presId="urn:microsoft.com/office/officeart/2018/5/layout/IconCircleLabelList"/>
    <dgm:cxn modelId="{46AEA176-D35E-4448-9F5A-22FCA54A0DC7}" type="presParOf" srcId="{DECB8D2E-E630-4AB7-911B-147AE56E7CCD}" destId="{7AD26C25-E312-41F4-B00E-DD70385F1E3F}" srcOrd="2" destOrd="0" presId="urn:microsoft.com/office/officeart/2018/5/layout/IconCircleLabelList"/>
    <dgm:cxn modelId="{09A78B23-507E-4AA7-8EE7-055A6333650E}" type="presParOf" srcId="{DECB8D2E-E630-4AB7-911B-147AE56E7CCD}" destId="{A88E0C78-910D-4999-99C5-130BCDC70F4F}" srcOrd="3" destOrd="0" presId="urn:microsoft.com/office/officeart/2018/5/layout/IconCircleLabelList"/>
    <dgm:cxn modelId="{408AEE4A-3127-4775-BEB0-BED04D8553BE}" type="presParOf" srcId="{0B0B7B2F-DE5A-406B-886A-93B845005FB3}" destId="{92489E74-B325-43B6-BCA5-2ADF838DB168}" srcOrd="1" destOrd="0" presId="urn:microsoft.com/office/officeart/2018/5/layout/IconCircleLabelList"/>
    <dgm:cxn modelId="{A918D34F-91CD-4C74-AC63-F5C596EF6664}" type="presParOf" srcId="{0B0B7B2F-DE5A-406B-886A-93B845005FB3}" destId="{1D453427-6903-4632-A241-FBA0FF9C2CFE}" srcOrd="2" destOrd="0" presId="urn:microsoft.com/office/officeart/2018/5/layout/IconCircleLabelList"/>
    <dgm:cxn modelId="{CE3B61D0-6737-4638-AEB2-995221399E08}" type="presParOf" srcId="{1D453427-6903-4632-A241-FBA0FF9C2CFE}" destId="{AB8993C6-29A9-4B8E-9823-5B5044B48BD9}" srcOrd="0" destOrd="0" presId="urn:microsoft.com/office/officeart/2018/5/layout/IconCircleLabelList"/>
    <dgm:cxn modelId="{D7A6022D-16F0-42A3-B2A6-E479B8B74300}" type="presParOf" srcId="{1D453427-6903-4632-A241-FBA0FF9C2CFE}" destId="{F5356628-AD6B-42C1-8B96-08C095D0752B}" srcOrd="1" destOrd="0" presId="urn:microsoft.com/office/officeart/2018/5/layout/IconCircleLabelList"/>
    <dgm:cxn modelId="{EC62FC83-8DBE-4B1A-B2F1-886E6791B677}" type="presParOf" srcId="{1D453427-6903-4632-A241-FBA0FF9C2CFE}" destId="{DE860050-962F-445B-B478-CB96C8341A0F}" srcOrd="2" destOrd="0" presId="urn:microsoft.com/office/officeart/2018/5/layout/IconCircleLabelList"/>
    <dgm:cxn modelId="{96084B21-1BCA-44EC-A67C-5BE77090618D}" type="presParOf" srcId="{1D453427-6903-4632-A241-FBA0FF9C2CFE}" destId="{CCCE4469-380E-4646-AA2A-DC804EE2966C}" srcOrd="3" destOrd="0" presId="urn:microsoft.com/office/officeart/2018/5/layout/IconCircleLabelList"/>
    <dgm:cxn modelId="{4FF4D308-BEB7-45EC-875D-7872692DDB79}" type="presParOf" srcId="{0B0B7B2F-DE5A-406B-886A-93B845005FB3}" destId="{37E287B0-BF78-4AFE-B79F-0C17D4CAD2A4}" srcOrd="3" destOrd="0" presId="urn:microsoft.com/office/officeart/2018/5/layout/IconCircleLabelList"/>
    <dgm:cxn modelId="{DEF2BC7C-47E7-458A-AF68-D74B7E861E87}" type="presParOf" srcId="{0B0B7B2F-DE5A-406B-886A-93B845005FB3}" destId="{8F7FAB3D-FAB7-4F4C-8E11-A17C57935B1F}" srcOrd="4" destOrd="0" presId="urn:microsoft.com/office/officeart/2018/5/layout/IconCircleLabelList"/>
    <dgm:cxn modelId="{C7FF0925-7183-4435-A076-61895A01CA1F}" type="presParOf" srcId="{8F7FAB3D-FAB7-4F4C-8E11-A17C57935B1F}" destId="{E0FE554A-361A-49C4-BFBB-7CF21F0A303C}" srcOrd="0" destOrd="0" presId="urn:microsoft.com/office/officeart/2018/5/layout/IconCircleLabelList"/>
    <dgm:cxn modelId="{ED98978D-8113-4033-87C1-FF4FFCA9A8F6}" type="presParOf" srcId="{8F7FAB3D-FAB7-4F4C-8E11-A17C57935B1F}" destId="{FAA2DEB7-944C-4A75-9462-E0E1637825CA}" srcOrd="1" destOrd="0" presId="urn:microsoft.com/office/officeart/2018/5/layout/IconCircleLabelList"/>
    <dgm:cxn modelId="{C02D1091-5CF6-43FF-BF72-B5917037D700}" type="presParOf" srcId="{8F7FAB3D-FAB7-4F4C-8E11-A17C57935B1F}" destId="{6EAEE30E-93D4-417A-89DA-AE2E5CEC8B6C}" srcOrd="2" destOrd="0" presId="urn:microsoft.com/office/officeart/2018/5/layout/IconCircleLabelList"/>
    <dgm:cxn modelId="{46EAAF95-D062-4A84-98D4-987CBACEE3A7}" type="presParOf" srcId="{8F7FAB3D-FAB7-4F4C-8E11-A17C57935B1F}" destId="{AA34CE4E-8894-45F5-9B4C-2DC1B3C490B8}" srcOrd="3" destOrd="0" presId="urn:microsoft.com/office/officeart/2018/5/layout/IconCircleLabelList"/>
    <dgm:cxn modelId="{062475BA-5D53-47FF-877F-472343DBFE48}" type="presParOf" srcId="{0B0B7B2F-DE5A-406B-886A-93B845005FB3}" destId="{3E6B8EFD-3F5A-4DD6-B1B9-A3A8F771643A}" srcOrd="5" destOrd="0" presId="urn:microsoft.com/office/officeart/2018/5/layout/IconCircleLabelList"/>
    <dgm:cxn modelId="{3E4EBD17-48F7-48A8-A42B-501F5CC384D9}" type="presParOf" srcId="{0B0B7B2F-DE5A-406B-886A-93B845005FB3}" destId="{4F148828-C039-4732-B3DB-32127F88FC38}" srcOrd="6" destOrd="0" presId="urn:microsoft.com/office/officeart/2018/5/layout/IconCircleLabelList"/>
    <dgm:cxn modelId="{926DB096-A1BD-414C-B151-155B1C71F877}" type="presParOf" srcId="{4F148828-C039-4732-B3DB-32127F88FC38}" destId="{E6FA1ACB-885C-45A9-87B4-B87E162DDECF}" srcOrd="0" destOrd="0" presId="urn:microsoft.com/office/officeart/2018/5/layout/IconCircleLabelList"/>
    <dgm:cxn modelId="{CCD0C126-77A2-4AF8-95E9-7768E6DEFB45}" type="presParOf" srcId="{4F148828-C039-4732-B3DB-32127F88FC38}" destId="{44772B59-8908-46CD-AE94-73BACF30922F}" srcOrd="1" destOrd="0" presId="urn:microsoft.com/office/officeart/2018/5/layout/IconCircleLabelList"/>
    <dgm:cxn modelId="{6C567EF9-C5D2-461C-AFA3-5EF349ABB891}" type="presParOf" srcId="{4F148828-C039-4732-B3DB-32127F88FC38}" destId="{60AB5EC0-99FD-4C09-9E96-2DB2395E3913}" srcOrd="2" destOrd="0" presId="urn:microsoft.com/office/officeart/2018/5/layout/IconCircleLabelList"/>
    <dgm:cxn modelId="{9A31F748-5B83-4542-BCB0-2140674D3A3A}" type="presParOf" srcId="{4F148828-C039-4732-B3DB-32127F88FC38}" destId="{932D3A97-F183-469B-BE1B-34ACB12EC40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57BFCA2-BF76-48FB-8E46-9F2713B2E715}"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B275A48D-A3FA-4002-B6B6-C3C403C8F4D7}">
      <dgm:prSet custT="1"/>
      <dgm:spPr/>
      <dgm:t>
        <a:bodyPr/>
        <a:lstStyle/>
        <a:p>
          <a:pPr>
            <a:defRPr cap="all"/>
          </a:pPr>
          <a:r>
            <a:rPr lang="en-US" sz="1000" dirty="0">
              <a:solidFill>
                <a:schemeClr val="tx1"/>
              </a:solidFill>
            </a:rPr>
            <a:t>A lesson in Middle Management.</a:t>
          </a:r>
        </a:p>
      </dgm:t>
    </dgm:pt>
    <dgm:pt modelId="{90AE3B53-3519-4C0F-86AC-7CDE6A5C9FC0}" type="parTrans" cxnId="{FE428208-C9FF-4188-A256-3DB2E7A1E9F9}">
      <dgm:prSet/>
      <dgm:spPr/>
      <dgm:t>
        <a:bodyPr/>
        <a:lstStyle/>
        <a:p>
          <a:endParaRPr lang="en-US"/>
        </a:p>
      </dgm:t>
    </dgm:pt>
    <dgm:pt modelId="{740A21F6-DD07-48B3-BB14-E2B4D09B34C0}" type="sibTrans" cxnId="{FE428208-C9FF-4188-A256-3DB2E7A1E9F9}">
      <dgm:prSet/>
      <dgm:spPr/>
      <dgm:t>
        <a:bodyPr/>
        <a:lstStyle/>
        <a:p>
          <a:endParaRPr lang="en-US"/>
        </a:p>
      </dgm:t>
    </dgm:pt>
    <dgm:pt modelId="{3D350601-E061-46F1-8B89-8DABD895FCA0}">
      <dgm:prSet custT="1"/>
      <dgm:spPr/>
      <dgm:t>
        <a:bodyPr/>
        <a:lstStyle/>
        <a:p>
          <a:pPr>
            <a:defRPr cap="all"/>
          </a:pPr>
          <a:r>
            <a:rPr lang="en-US" sz="2000" dirty="0">
              <a:solidFill>
                <a:schemeClr val="tx1"/>
              </a:solidFill>
            </a:rPr>
            <a:t>A Tool for Leadership Development.</a:t>
          </a:r>
        </a:p>
      </dgm:t>
    </dgm:pt>
    <dgm:pt modelId="{2595A078-76CE-4E9E-A7FB-EE9836C533FD}" type="parTrans" cxnId="{2113C18A-89FE-4157-9CEF-D11FD574B193}">
      <dgm:prSet/>
      <dgm:spPr/>
      <dgm:t>
        <a:bodyPr/>
        <a:lstStyle/>
        <a:p>
          <a:endParaRPr lang="en-US"/>
        </a:p>
      </dgm:t>
    </dgm:pt>
    <dgm:pt modelId="{06083270-126E-4742-A049-2037F7E82080}" type="sibTrans" cxnId="{2113C18A-89FE-4157-9CEF-D11FD574B193}">
      <dgm:prSet/>
      <dgm:spPr/>
      <dgm:t>
        <a:bodyPr/>
        <a:lstStyle/>
        <a:p>
          <a:endParaRPr lang="en-US"/>
        </a:p>
      </dgm:t>
    </dgm:pt>
    <dgm:pt modelId="{5F104B5E-0406-422C-9684-0C1CFCDE591E}">
      <dgm:prSet custT="1"/>
      <dgm:spPr/>
      <dgm:t>
        <a:bodyPr/>
        <a:lstStyle/>
        <a:p>
          <a:pPr>
            <a:defRPr cap="all"/>
          </a:pPr>
          <a:r>
            <a:rPr lang="en-US" sz="1000" dirty="0">
              <a:solidFill>
                <a:schemeClr val="tx1"/>
              </a:solidFill>
            </a:rPr>
            <a:t>A balance of Trust and Accountability.</a:t>
          </a:r>
        </a:p>
      </dgm:t>
    </dgm:pt>
    <dgm:pt modelId="{28D738CF-08E6-4E36-BE53-53E53FAE4165}" type="parTrans" cxnId="{A5F85F70-7BED-4937-88F9-EDC21D1DBA3C}">
      <dgm:prSet/>
      <dgm:spPr/>
      <dgm:t>
        <a:bodyPr/>
        <a:lstStyle/>
        <a:p>
          <a:endParaRPr lang="en-US"/>
        </a:p>
      </dgm:t>
    </dgm:pt>
    <dgm:pt modelId="{B54C809C-F2D0-4669-97AC-D825562CF529}" type="sibTrans" cxnId="{A5F85F70-7BED-4937-88F9-EDC21D1DBA3C}">
      <dgm:prSet/>
      <dgm:spPr/>
      <dgm:t>
        <a:bodyPr/>
        <a:lstStyle/>
        <a:p>
          <a:endParaRPr lang="en-US"/>
        </a:p>
      </dgm:t>
    </dgm:pt>
    <dgm:pt modelId="{028D93CB-07B2-4669-B77A-38F2B54B53BD}">
      <dgm:prSet custT="1"/>
      <dgm:spPr/>
      <dgm:t>
        <a:bodyPr/>
        <a:lstStyle/>
        <a:p>
          <a:pPr>
            <a:defRPr cap="all"/>
          </a:pPr>
          <a:r>
            <a:rPr lang="en-US" sz="1000" dirty="0">
              <a:solidFill>
                <a:schemeClr val="tx1"/>
              </a:solidFill>
            </a:rPr>
            <a:t>A Model of Delegated Responsibility.</a:t>
          </a:r>
        </a:p>
      </dgm:t>
    </dgm:pt>
    <dgm:pt modelId="{2813C182-133A-4751-9864-6EB09064A72C}" type="parTrans" cxnId="{9C5F2B87-6D4E-4BC9-9C30-BCB7A2E715C9}">
      <dgm:prSet/>
      <dgm:spPr/>
      <dgm:t>
        <a:bodyPr/>
        <a:lstStyle/>
        <a:p>
          <a:endParaRPr lang="en-US"/>
        </a:p>
      </dgm:t>
    </dgm:pt>
    <dgm:pt modelId="{5B1E33CD-5B44-4F55-AFD0-589979CC6B35}" type="sibTrans" cxnId="{9C5F2B87-6D4E-4BC9-9C30-BCB7A2E715C9}">
      <dgm:prSet/>
      <dgm:spPr/>
      <dgm:t>
        <a:bodyPr/>
        <a:lstStyle/>
        <a:p>
          <a:endParaRPr lang="en-US"/>
        </a:p>
      </dgm:t>
    </dgm:pt>
    <dgm:pt modelId="{0B0B7B2F-DE5A-406B-886A-93B845005FB3}" type="pres">
      <dgm:prSet presAssocID="{C57BFCA2-BF76-48FB-8E46-9F2713B2E715}" presName="root" presStyleCnt="0">
        <dgm:presLayoutVars>
          <dgm:dir/>
          <dgm:resizeHandles val="exact"/>
        </dgm:presLayoutVars>
      </dgm:prSet>
      <dgm:spPr/>
    </dgm:pt>
    <dgm:pt modelId="{DECB8D2E-E630-4AB7-911B-147AE56E7CCD}" type="pres">
      <dgm:prSet presAssocID="{B275A48D-A3FA-4002-B6B6-C3C403C8F4D7}" presName="compNode" presStyleCnt="0"/>
      <dgm:spPr/>
    </dgm:pt>
    <dgm:pt modelId="{0D0549BE-CC9C-4C3C-86F2-DF0A102E961D}" type="pres">
      <dgm:prSet presAssocID="{B275A48D-A3FA-4002-B6B6-C3C403C8F4D7}" presName="iconBgRect" presStyleLbl="bgShp" presStyleIdx="0" presStyleCnt="4"/>
      <dgm:spPr>
        <a:solidFill>
          <a:schemeClr val="accent1">
            <a:lumMod val="75000"/>
          </a:schemeClr>
        </a:solidFill>
      </dgm:spPr>
    </dgm:pt>
    <dgm:pt modelId="{E1EAEF8C-C0B8-4181-862A-D9CAD5B828CC}" type="pres">
      <dgm:prSet presAssocID="{B275A48D-A3FA-4002-B6B6-C3C403C8F4D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AD26C25-E312-41F4-B00E-DD70385F1E3F}" type="pres">
      <dgm:prSet presAssocID="{B275A48D-A3FA-4002-B6B6-C3C403C8F4D7}" presName="spaceRect" presStyleCnt="0"/>
      <dgm:spPr/>
    </dgm:pt>
    <dgm:pt modelId="{A88E0C78-910D-4999-99C5-130BCDC70F4F}" type="pres">
      <dgm:prSet presAssocID="{B275A48D-A3FA-4002-B6B6-C3C403C8F4D7}" presName="textRect" presStyleLbl="revTx" presStyleIdx="0" presStyleCnt="4">
        <dgm:presLayoutVars>
          <dgm:chMax val="1"/>
          <dgm:chPref val="1"/>
        </dgm:presLayoutVars>
      </dgm:prSet>
      <dgm:spPr/>
    </dgm:pt>
    <dgm:pt modelId="{92489E74-B325-43B6-BCA5-2ADF838DB168}" type="pres">
      <dgm:prSet presAssocID="{740A21F6-DD07-48B3-BB14-E2B4D09B34C0}" presName="sibTrans" presStyleCnt="0"/>
      <dgm:spPr/>
    </dgm:pt>
    <dgm:pt modelId="{1D453427-6903-4632-A241-FBA0FF9C2CFE}" type="pres">
      <dgm:prSet presAssocID="{3D350601-E061-46F1-8B89-8DABD895FCA0}" presName="compNode" presStyleCnt="0"/>
      <dgm:spPr/>
    </dgm:pt>
    <dgm:pt modelId="{AB8993C6-29A9-4B8E-9823-5B5044B48BD9}" type="pres">
      <dgm:prSet presAssocID="{3D350601-E061-46F1-8B89-8DABD895FCA0}" presName="iconBgRect" presStyleLbl="bgShp" presStyleIdx="1" presStyleCnt="4" custScaleX="160831" custScaleY="172267"/>
      <dgm:spPr/>
    </dgm:pt>
    <dgm:pt modelId="{F5356628-AD6B-42C1-8B96-08C095D0752B}" type="pres">
      <dgm:prSet presAssocID="{3D350601-E061-46F1-8B89-8DABD895FCA0}" presName="iconRect" presStyleLbl="node1" presStyleIdx="1" presStyleCnt="4" custScaleX="173894" custScaleY="16812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DE860050-962F-445B-B478-CB96C8341A0F}" type="pres">
      <dgm:prSet presAssocID="{3D350601-E061-46F1-8B89-8DABD895FCA0}" presName="spaceRect" presStyleCnt="0"/>
      <dgm:spPr/>
    </dgm:pt>
    <dgm:pt modelId="{CCCE4469-380E-4646-AA2A-DC804EE2966C}" type="pres">
      <dgm:prSet presAssocID="{3D350601-E061-46F1-8B89-8DABD895FCA0}" presName="textRect" presStyleLbl="revTx" presStyleIdx="1" presStyleCnt="4" custLinFactNeighborX="2621" custLinFactNeighborY="18166">
        <dgm:presLayoutVars>
          <dgm:chMax val="1"/>
          <dgm:chPref val="1"/>
        </dgm:presLayoutVars>
      </dgm:prSet>
      <dgm:spPr/>
    </dgm:pt>
    <dgm:pt modelId="{37E287B0-BF78-4AFE-B79F-0C17D4CAD2A4}" type="pres">
      <dgm:prSet presAssocID="{06083270-126E-4742-A049-2037F7E82080}" presName="sibTrans" presStyleCnt="0"/>
      <dgm:spPr/>
    </dgm:pt>
    <dgm:pt modelId="{8F7FAB3D-FAB7-4F4C-8E11-A17C57935B1F}" type="pres">
      <dgm:prSet presAssocID="{5F104B5E-0406-422C-9684-0C1CFCDE591E}" presName="compNode" presStyleCnt="0"/>
      <dgm:spPr/>
    </dgm:pt>
    <dgm:pt modelId="{E0FE554A-361A-49C4-BFBB-7CF21F0A303C}" type="pres">
      <dgm:prSet presAssocID="{5F104B5E-0406-422C-9684-0C1CFCDE591E}" presName="iconBgRect" presStyleLbl="bgShp" presStyleIdx="2" presStyleCnt="4"/>
      <dgm:spPr>
        <a:solidFill>
          <a:schemeClr val="accent1">
            <a:lumMod val="75000"/>
          </a:schemeClr>
        </a:solidFill>
      </dgm:spPr>
    </dgm:pt>
    <dgm:pt modelId="{FAA2DEB7-944C-4A75-9462-E0E1637825CA}" type="pres">
      <dgm:prSet presAssocID="{5F104B5E-0406-422C-9684-0C1CFCDE59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6EAEE30E-93D4-417A-89DA-AE2E5CEC8B6C}" type="pres">
      <dgm:prSet presAssocID="{5F104B5E-0406-422C-9684-0C1CFCDE591E}" presName="spaceRect" presStyleCnt="0"/>
      <dgm:spPr/>
    </dgm:pt>
    <dgm:pt modelId="{AA34CE4E-8894-45F5-9B4C-2DC1B3C490B8}" type="pres">
      <dgm:prSet presAssocID="{5F104B5E-0406-422C-9684-0C1CFCDE591E}" presName="textRect" presStyleLbl="revTx" presStyleIdx="2" presStyleCnt="4">
        <dgm:presLayoutVars>
          <dgm:chMax val="1"/>
          <dgm:chPref val="1"/>
        </dgm:presLayoutVars>
      </dgm:prSet>
      <dgm:spPr/>
    </dgm:pt>
    <dgm:pt modelId="{3E6B8EFD-3F5A-4DD6-B1B9-A3A8F771643A}" type="pres">
      <dgm:prSet presAssocID="{B54C809C-F2D0-4669-97AC-D825562CF529}" presName="sibTrans" presStyleCnt="0"/>
      <dgm:spPr/>
    </dgm:pt>
    <dgm:pt modelId="{4F148828-C039-4732-B3DB-32127F88FC38}" type="pres">
      <dgm:prSet presAssocID="{028D93CB-07B2-4669-B77A-38F2B54B53BD}" presName="compNode" presStyleCnt="0"/>
      <dgm:spPr/>
    </dgm:pt>
    <dgm:pt modelId="{E6FA1ACB-885C-45A9-87B4-B87E162DDECF}" type="pres">
      <dgm:prSet presAssocID="{028D93CB-07B2-4669-B77A-38F2B54B53BD}" presName="iconBgRect" presStyleLbl="bgShp" presStyleIdx="3" presStyleCnt="4"/>
      <dgm:spPr>
        <a:solidFill>
          <a:schemeClr val="accent1">
            <a:lumMod val="75000"/>
          </a:schemeClr>
        </a:solidFill>
      </dgm:spPr>
    </dgm:pt>
    <dgm:pt modelId="{44772B59-8908-46CD-AE94-73BACF30922F}" type="pres">
      <dgm:prSet presAssocID="{028D93CB-07B2-4669-B77A-38F2B54B53B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60AB5EC0-99FD-4C09-9E96-2DB2395E3913}" type="pres">
      <dgm:prSet presAssocID="{028D93CB-07B2-4669-B77A-38F2B54B53BD}" presName="spaceRect" presStyleCnt="0"/>
      <dgm:spPr/>
    </dgm:pt>
    <dgm:pt modelId="{932D3A97-F183-469B-BE1B-34ACB12EC40C}" type="pres">
      <dgm:prSet presAssocID="{028D93CB-07B2-4669-B77A-38F2B54B53BD}" presName="textRect" presStyleLbl="revTx" presStyleIdx="3" presStyleCnt="4">
        <dgm:presLayoutVars>
          <dgm:chMax val="1"/>
          <dgm:chPref val="1"/>
        </dgm:presLayoutVars>
      </dgm:prSet>
      <dgm:spPr/>
    </dgm:pt>
  </dgm:ptLst>
  <dgm:cxnLst>
    <dgm:cxn modelId="{FE428208-C9FF-4188-A256-3DB2E7A1E9F9}" srcId="{C57BFCA2-BF76-48FB-8E46-9F2713B2E715}" destId="{B275A48D-A3FA-4002-B6B6-C3C403C8F4D7}" srcOrd="0" destOrd="0" parTransId="{90AE3B53-3519-4C0F-86AC-7CDE6A5C9FC0}" sibTransId="{740A21F6-DD07-48B3-BB14-E2B4D09B34C0}"/>
    <dgm:cxn modelId="{70E1B61F-209F-4B4E-B21B-507B24527548}" type="presOf" srcId="{3D350601-E061-46F1-8B89-8DABD895FCA0}" destId="{CCCE4469-380E-4646-AA2A-DC804EE2966C}" srcOrd="0" destOrd="0" presId="urn:microsoft.com/office/officeart/2018/5/layout/IconCircleLabelList"/>
    <dgm:cxn modelId="{3F541E2C-6368-4561-9338-CA2E4E0D74D8}" type="presOf" srcId="{5F104B5E-0406-422C-9684-0C1CFCDE591E}" destId="{AA34CE4E-8894-45F5-9B4C-2DC1B3C490B8}" srcOrd="0" destOrd="0" presId="urn:microsoft.com/office/officeart/2018/5/layout/IconCircleLabelList"/>
    <dgm:cxn modelId="{F52EE03B-DB14-4F5F-94AA-FFB0A29F7686}" type="presOf" srcId="{028D93CB-07B2-4669-B77A-38F2B54B53BD}" destId="{932D3A97-F183-469B-BE1B-34ACB12EC40C}" srcOrd="0" destOrd="0" presId="urn:microsoft.com/office/officeart/2018/5/layout/IconCircleLabelList"/>
    <dgm:cxn modelId="{A5F85F70-7BED-4937-88F9-EDC21D1DBA3C}" srcId="{C57BFCA2-BF76-48FB-8E46-9F2713B2E715}" destId="{5F104B5E-0406-422C-9684-0C1CFCDE591E}" srcOrd="2" destOrd="0" parTransId="{28D738CF-08E6-4E36-BE53-53E53FAE4165}" sibTransId="{B54C809C-F2D0-4669-97AC-D825562CF529}"/>
    <dgm:cxn modelId="{9C5F2B87-6D4E-4BC9-9C30-BCB7A2E715C9}" srcId="{C57BFCA2-BF76-48FB-8E46-9F2713B2E715}" destId="{028D93CB-07B2-4669-B77A-38F2B54B53BD}" srcOrd="3" destOrd="0" parTransId="{2813C182-133A-4751-9864-6EB09064A72C}" sibTransId="{5B1E33CD-5B44-4F55-AFD0-589979CC6B35}"/>
    <dgm:cxn modelId="{2113C18A-89FE-4157-9CEF-D11FD574B193}" srcId="{C57BFCA2-BF76-48FB-8E46-9F2713B2E715}" destId="{3D350601-E061-46F1-8B89-8DABD895FCA0}" srcOrd="1" destOrd="0" parTransId="{2595A078-76CE-4E9E-A7FB-EE9836C533FD}" sibTransId="{06083270-126E-4742-A049-2037F7E82080}"/>
    <dgm:cxn modelId="{D911A58B-AEF3-4111-BE7F-20DDDB6F296C}" type="presOf" srcId="{B275A48D-A3FA-4002-B6B6-C3C403C8F4D7}" destId="{A88E0C78-910D-4999-99C5-130BCDC70F4F}" srcOrd="0" destOrd="0" presId="urn:microsoft.com/office/officeart/2018/5/layout/IconCircleLabelList"/>
    <dgm:cxn modelId="{A7A806DE-DD3F-4D96-8D2E-EA0D88990FAD}" type="presOf" srcId="{C57BFCA2-BF76-48FB-8E46-9F2713B2E715}" destId="{0B0B7B2F-DE5A-406B-886A-93B845005FB3}" srcOrd="0" destOrd="0" presId="urn:microsoft.com/office/officeart/2018/5/layout/IconCircleLabelList"/>
    <dgm:cxn modelId="{DBE1F20E-BB0F-4772-B1CF-6FFEBC8526C8}" type="presParOf" srcId="{0B0B7B2F-DE5A-406B-886A-93B845005FB3}" destId="{DECB8D2E-E630-4AB7-911B-147AE56E7CCD}" srcOrd="0" destOrd="0" presId="urn:microsoft.com/office/officeart/2018/5/layout/IconCircleLabelList"/>
    <dgm:cxn modelId="{241C8738-A139-4631-B6EC-694CA546385C}" type="presParOf" srcId="{DECB8D2E-E630-4AB7-911B-147AE56E7CCD}" destId="{0D0549BE-CC9C-4C3C-86F2-DF0A102E961D}" srcOrd="0" destOrd="0" presId="urn:microsoft.com/office/officeart/2018/5/layout/IconCircleLabelList"/>
    <dgm:cxn modelId="{41F997D9-E10F-425B-BAC2-9C87335D7349}" type="presParOf" srcId="{DECB8D2E-E630-4AB7-911B-147AE56E7CCD}" destId="{E1EAEF8C-C0B8-4181-862A-D9CAD5B828CC}" srcOrd="1" destOrd="0" presId="urn:microsoft.com/office/officeart/2018/5/layout/IconCircleLabelList"/>
    <dgm:cxn modelId="{46AEA176-D35E-4448-9F5A-22FCA54A0DC7}" type="presParOf" srcId="{DECB8D2E-E630-4AB7-911B-147AE56E7CCD}" destId="{7AD26C25-E312-41F4-B00E-DD70385F1E3F}" srcOrd="2" destOrd="0" presId="urn:microsoft.com/office/officeart/2018/5/layout/IconCircleLabelList"/>
    <dgm:cxn modelId="{09A78B23-507E-4AA7-8EE7-055A6333650E}" type="presParOf" srcId="{DECB8D2E-E630-4AB7-911B-147AE56E7CCD}" destId="{A88E0C78-910D-4999-99C5-130BCDC70F4F}" srcOrd="3" destOrd="0" presId="urn:microsoft.com/office/officeart/2018/5/layout/IconCircleLabelList"/>
    <dgm:cxn modelId="{408AEE4A-3127-4775-BEB0-BED04D8553BE}" type="presParOf" srcId="{0B0B7B2F-DE5A-406B-886A-93B845005FB3}" destId="{92489E74-B325-43B6-BCA5-2ADF838DB168}" srcOrd="1" destOrd="0" presId="urn:microsoft.com/office/officeart/2018/5/layout/IconCircleLabelList"/>
    <dgm:cxn modelId="{A918D34F-91CD-4C74-AC63-F5C596EF6664}" type="presParOf" srcId="{0B0B7B2F-DE5A-406B-886A-93B845005FB3}" destId="{1D453427-6903-4632-A241-FBA0FF9C2CFE}" srcOrd="2" destOrd="0" presId="urn:microsoft.com/office/officeart/2018/5/layout/IconCircleLabelList"/>
    <dgm:cxn modelId="{CE3B61D0-6737-4638-AEB2-995221399E08}" type="presParOf" srcId="{1D453427-6903-4632-A241-FBA0FF9C2CFE}" destId="{AB8993C6-29A9-4B8E-9823-5B5044B48BD9}" srcOrd="0" destOrd="0" presId="urn:microsoft.com/office/officeart/2018/5/layout/IconCircleLabelList"/>
    <dgm:cxn modelId="{D7A6022D-16F0-42A3-B2A6-E479B8B74300}" type="presParOf" srcId="{1D453427-6903-4632-A241-FBA0FF9C2CFE}" destId="{F5356628-AD6B-42C1-8B96-08C095D0752B}" srcOrd="1" destOrd="0" presId="urn:microsoft.com/office/officeart/2018/5/layout/IconCircleLabelList"/>
    <dgm:cxn modelId="{EC62FC83-8DBE-4B1A-B2F1-886E6791B677}" type="presParOf" srcId="{1D453427-6903-4632-A241-FBA0FF9C2CFE}" destId="{DE860050-962F-445B-B478-CB96C8341A0F}" srcOrd="2" destOrd="0" presId="urn:microsoft.com/office/officeart/2018/5/layout/IconCircleLabelList"/>
    <dgm:cxn modelId="{96084B21-1BCA-44EC-A67C-5BE77090618D}" type="presParOf" srcId="{1D453427-6903-4632-A241-FBA0FF9C2CFE}" destId="{CCCE4469-380E-4646-AA2A-DC804EE2966C}" srcOrd="3" destOrd="0" presId="urn:microsoft.com/office/officeart/2018/5/layout/IconCircleLabelList"/>
    <dgm:cxn modelId="{4FF4D308-BEB7-45EC-875D-7872692DDB79}" type="presParOf" srcId="{0B0B7B2F-DE5A-406B-886A-93B845005FB3}" destId="{37E287B0-BF78-4AFE-B79F-0C17D4CAD2A4}" srcOrd="3" destOrd="0" presId="urn:microsoft.com/office/officeart/2018/5/layout/IconCircleLabelList"/>
    <dgm:cxn modelId="{DEF2BC7C-47E7-458A-AF68-D74B7E861E87}" type="presParOf" srcId="{0B0B7B2F-DE5A-406B-886A-93B845005FB3}" destId="{8F7FAB3D-FAB7-4F4C-8E11-A17C57935B1F}" srcOrd="4" destOrd="0" presId="urn:microsoft.com/office/officeart/2018/5/layout/IconCircleLabelList"/>
    <dgm:cxn modelId="{C7FF0925-7183-4435-A076-61895A01CA1F}" type="presParOf" srcId="{8F7FAB3D-FAB7-4F4C-8E11-A17C57935B1F}" destId="{E0FE554A-361A-49C4-BFBB-7CF21F0A303C}" srcOrd="0" destOrd="0" presId="urn:microsoft.com/office/officeart/2018/5/layout/IconCircleLabelList"/>
    <dgm:cxn modelId="{ED98978D-8113-4033-87C1-FF4FFCA9A8F6}" type="presParOf" srcId="{8F7FAB3D-FAB7-4F4C-8E11-A17C57935B1F}" destId="{FAA2DEB7-944C-4A75-9462-E0E1637825CA}" srcOrd="1" destOrd="0" presId="urn:microsoft.com/office/officeart/2018/5/layout/IconCircleLabelList"/>
    <dgm:cxn modelId="{C02D1091-5CF6-43FF-BF72-B5917037D700}" type="presParOf" srcId="{8F7FAB3D-FAB7-4F4C-8E11-A17C57935B1F}" destId="{6EAEE30E-93D4-417A-89DA-AE2E5CEC8B6C}" srcOrd="2" destOrd="0" presId="urn:microsoft.com/office/officeart/2018/5/layout/IconCircleLabelList"/>
    <dgm:cxn modelId="{46EAAF95-D062-4A84-98D4-987CBACEE3A7}" type="presParOf" srcId="{8F7FAB3D-FAB7-4F4C-8E11-A17C57935B1F}" destId="{AA34CE4E-8894-45F5-9B4C-2DC1B3C490B8}" srcOrd="3" destOrd="0" presId="urn:microsoft.com/office/officeart/2018/5/layout/IconCircleLabelList"/>
    <dgm:cxn modelId="{062475BA-5D53-47FF-877F-472343DBFE48}" type="presParOf" srcId="{0B0B7B2F-DE5A-406B-886A-93B845005FB3}" destId="{3E6B8EFD-3F5A-4DD6-B1B9-A3A8F771643A}" srcOrd="5" destOrd="0" presId="urn:microsoft.com/office/officeart/2018/5/layout/IconCircleLabelList"/>
    <dgm:cxn modelId="{3E4EBD17-48F7-48A8-A42B-501F5CC384D9}" type="presParOf" srcId="{0B0B7B2F-DE5A-406B-886A-93B845005FB3}" destId="{4F148828-C039-4732-B3DB-32127F88FC38}" srcOrd="6" destOrd="0" presId="urn:microsoft.com/office/officeart/2018/5/layout/IconCircleLabelList"/>
    <dgm:cxn modelId="{926DB096-A1BD-414C-B151-155B1C71F877}" type="presParOf" srcId="{4F148828-C039-4732-B3DB-32127F88FC38}" destId="{E6FA1ACB-885C-45A9-87B4-B87E162DDECF}" srcOrd="0" destOrd="0" presId="urn:microsoft.com/office/officeart/2018/5/layout/IconCircleLabelList"/>
    <dgm:cxn modelId="{CCD0C126-77A2-4AF8-95E9-7768E6DEFB45}" type="presParOf" srcId="{4F148828-C039-4732-B3DB-32127F88FC38}" destId="{44772B59-8908-46CD-AE94-73BACF30922F}" srcOrd="1" destOrd="0" presId="urn:microsoft.com/office/officeart/2018/5/layout/IconCircleLabelList"/>
    <dgm:cxn modelId="{6C567EF9-C5D2-461C-AFA3-5EF349ABB891}" type="presParOf" srcId="{4F148828-C039-4732-B3DB-32127F88FC38}" destId="{60AB5EC0-99FD-4C09-9E96-2DB2395E3913}" srcOrd="2" destOrd="0" presId="urn:microsoft.com/office/officeart/2018/5/layout/IconCircleLabelList"/>
    <dgm:cxn modelId="{9A31F748-5B83-4542-BCB0-2140674D3A3A}" type="presParOf" srcId="{4F148828-C039-4732-B3DB-32127F88FC38}" destId="{932D3A97-F183-469B-BE1B-34ACB12EC40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57BFCA2-BF76-48FB-8E46-9F2713B2E715}"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B275A48D-A3FA-4002-B6B6-C3C403C8F4D7}">
      <dgm:prSet custT="1"/>
      <dgm:spPr/>
      <dgm:t>
        <a:bodyPr/>
        <a:lstStyle/>
        <a:p>
          <a:pPr>
            <a:defRPr cap="all"/>
          </a:pPr>
          <a:r>
            <a:rPr lang="en-US" sz="1000" dirty="0">
              <a:solidFill>
                <a:schemeClr val="tx1"/>
              </a:solidFill>
            </a:rPr>
            <a:t>A lesson in Middle Management.</a:t>
          </a:r>
        </a:p>
      </dgm:t>
    </dgm:pt>
    <dgm:pt modelId="{90AE3B53-3519-4C0F-86AC-7CDE6A5C9FC0}" type="parTrans" cxnId="{FE428208-C9FF-4188-A256-3DB2E7A1E9F9}">
      <dgm:prSet/>
      <dgm:spPr/>
      <dgm:t>
        <a:bodyPr/>
        <a:lstStyle/>
        <a:p>
          <a:endParaRPr lang="en-US"/>
        </a:p>
      </dgm:t>
    </dgm:pt>
    <dgm:pt modelId="{740A21F6-DD07-48B3-BB14-E2B4D09B34C0}" type="sibTrans" cxnId="{FE428208-C9FF-4188-A256-3DB2E7A1E9F9}">
      <dgm:prSet/>
      <dgm:spPr/>
      <dgm:t>
        <a:bodyPr/>
        <a:lstStyle/>
        <a:p>
          <a:endParaRPr lang="en-US"/>
        </a:p>
      </dgm:t>
    </dgm:pt>
    <dgm:pt modelId="{3D350601-E061-46F1-8B89-8DABD895FCA0}">
      <dgm:prSet custT="1"/>
      <dgm:spPr/>
      <dgm:t>
        <a:bodyPr/>
        <a:lstStyle/>
        <a:p>
          <a:pPr>
            <a:defRPr cap="all"/>
          </a:pPr>
          <a:r>
            <a:rPr lang="en-US" sz="1000" dirty="0">
              <a:solidFill>
                <a:schemeClr val="tx1"/>
              </a:solidFill>
            </a:rPr>
            <a:t>A Tool for Leadership Development.</a:t>
          </a:r>
        </a:p>
      </dgm:t>
    </dgm:pt>
    <dgm:pt modelId="{2595A078-76CE-4E9E-A7FB-EE9836C533FD}" type="parTrans" cxnId="{2113C18A-89FE-4157-9CEF-D11FD574B193}">
      <dgm:prSet/>
      <dgm:spPr/>
      <dgm:t>
        <a:bodyPr/>
        <a:lstStyle/>
        <a:p>
          <a:endParaRPr lang="en-US"/>
        </a:p>
      </dgm:t>
    </dgm:pt>
    <dgm:pt modelId="{06083270-126E-4742-A049-2037F7E82080}" type="sibTrans" cxnId="{2113C18A-89FE-4157-9CEF-D11FD574B193}">
      <dgm:prSet/>
      <dgm:spPr/>
      <dgm:t>
        <a:bodyPr/>
        <a:lstStyle/>
        <a:p>
          <a:endParaRPr lang="en-US"/>
        </a:p>
      </dgm:t>
    </dgm:pt>
    <dgm:pt modelId="{5F104B5E-0406-422C-9684-0C1CFCDE591E}">
      <dgm:prSet/>
      <dgm:spPr/>
      <dgm:t>
        <a:bodyPr/>
        <a:lstStyle/>
        <a:p>
          <a:pPr>
            <a:defRPr cap="all"/>
          </a:pPr>
          <a:r>
            <a:rPr lang="en-US" dirty="0">
              <a:solidFill>
                <a:schemeClr val="tx1"/>
              </a:solidFill>
            </a:rPr>
            <a:t>A balance of Trust and Accountability.</a:t>
          </a:r>
        </a:p>
      </dgm:t>
    </dgm:pt>
    <dgm:pt modelId="{28D738CF-08E6-4E36-BE53-53E53FAE4165}" type="parTrans" cxnId="{A5F85F70-7BED-4937-88F9-EDC21D1DBA3C}">
      <dgm:prSet/>
      <dgm:spPr/>
      <dgm:t>
        <a:bodyPr/>
        <a:lstStyle/>
        <a:p>
          <a:endParaRPr lang="en-US"/>
        </a:p>
      </dgm:t>
    </dgm:pt>
    <dgm:pt modelId="{B54C809C-F2D0-4669-97AC-D825562CF529}" type="sibTrans" cxnId="{A5F85F70-7BED-4937-88F9-EDC21D1DBA3C}">
      <dgm:prSet/>
      <dgm:spPr/>
      <dgm:t>
        <a:bodyPr/>
        <a:lstStyle/>
        <a:p>
          <a:endParaRPr lang="en-US"/>
        </a:p>
      </dgm:t>
    </dgm:pt>
    <dgm:pt modelId="{028D93CB-07B2-4669-B77A-38F2B54B53BD}">
      <dgm:prSet custT="1"/>
      <dgm:spPr/>
      <dgm:t>
        <a:bodyPr/>
        <a:lstStyle/>
        <a:p>
          <a:pPr>
            <a:defRPr cap="all"/>
          </a:pPr>
          <a:r>
            <a:rPr lang="en-US" sz="1000" dirty="0">
              <a:solidFill>
                <a:schemeClr val="tx1"/>
              </a:solidFill>
            </a:rPr>
            <a:t>A Model of Delegated Responsibility.</a:t>
          </a:r>
        </a:p>
      </dgm:t>
    </dgm:pt>
    <dgm:pt modelId="{2813C182-133A-4751-9864-6EB09064A72C}" type="parTrans" cxnId="{9C5F2B87-6D4E-4BC9-9C30-BCB7A2E715C9}">
      <dgm:prSet/>
      <dgm:spPr/>
      <dgm:t>
        <a:bodyPr/>
        <a:lstStyle/>
        <a:p>
          <a:endParaRPr lang="en-US"/>
        </a:p>
      </dgm:t>
    </dgm:pt>
    <dgm:pt modelId="{5B1E33CD-5B44-4F55-AFD0-589979CC6B35}" type="sibTrans" cxnId="{9C5F2B87-6D4E-4BC9-9C30-BCB7A2E715C9}">
      <dgm:prSet/>
      <dgm:spPr/>
      <dgm:t>
        <a:bodyPr/>
        <a:lstStyle/>
        <a:p>
          <a:endParaRPr lang="en-US"/>
        </a:p>
      </dgm:t>
    </dgm:pt>
    <dgm:pt modelId="{0B0B7B2F-DE5A-406B-886A-93B845005FB3}" type="pres">
      <dgm:prSet presAssocID="{C57BFCA2-BF76-48FB-8E46-9F2713B2E715}" presName="root" presStyleCnt="0">
        <dgm:presLayoutVars>
          <dgm:dir/>
          <dgm:resizeHandles val="exact"/>
        </dgm:presLayoutVars>
      </dgm:prSet>
      <dgm:spPr/>
    </dgm:pt>
    <dgm:pt modelId="{DECB8D2E-E630-4AB7-911B-147AE56E7CCD}" type="pres">
      <dgm:prSet presAssocID="{B275A48D-A3FA-4002-B6B6-C3C403C8F4D7}" presName="compNode" presStyleCnt="0"/>
      <dgm:spPr/>
    </dgm:pt>
    <dgm:pt modelId="{0D0549BE-CC9C-4C3C-86F2-DF0A102E961D}" type="pres">
      <dgm:prSet presAssocID="{B275A48D-A3FA-4002-B6B6-C3C403C8F4D7}" presName="iconBgRect" presStyleLbl="bgShp" presStyleIdx="0" presStyleCnt="4"/>
      <dgm:spPr>
        <a:solidFill>
          <a:schemeClr val="accent1">
            <a:lumMod val="75000"/>
          </a:schemeClr>
        </a:solidFill>
      </dgm:spPr>
    </dgm:pt>
    <dgm:pt modelId="{E1EAEF8C-C0B8-4181-862A-D9CAD5B828CC}" type="pres">
      <dgm:prSet presAssocID="{B275A48D-A3FA-4002-B6B6-C3C403C8F4D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AD26C25-E312-41F4-B00E-DD70385F1E3F}" type="pres">
      <dgm:prSet presAssocID="{B275A48D-A3FA-4002-B6B6-C3C403C8F4D7}" presName="spaceRect" presStyleCnt="0"/>
      <dgm:spPr/>
    </dgm:pt>
    <dgm:pt modelId="{A88E0C78-910D-4999-99C5-130BCDC70F4F}" type="pres">
      <dgm:prSet presAssocID="{B275A48D-A3FA-4002-B6B6-C3C403C8F4D7}" presName="textRect" presStyleLbl="revTx" presStyleIdx="0" presStyleCnt="4">
        <dgm:presLayoutVars>
          <dgm:chMax val="1"/>
          <dgm:chPref val="1"/>
        </dgm:presLayoutVars>
      </dgm:prSet>
      <dgm:spPr/>
    </dgm:pt>
    <dgm:pt modelId="{92489E74-B325-43B6-BCA5-2ADF838DB168}" type="pres">
      <dgm:prSet presAssocID="{740A21F6-DD07-48B3-BB14-E2B4D09B34C0}" presName="sibTrans" presStyleCnt="0"/>
      <dgm:spPr/>
    </dgm:pt>
    <dgm:pt modelId="{1D453427-6903-4632-A241-FBA0FF9C2CFE}" type="pres">
      <dgm:prSet presAssocID="{3D350601-E061-46F1-8B89-8DABD895FCA0}" presName="compNode" presStyleCnt="0"/>
      <dgm:spPr/>
    </dgm:pt>
    <dgm:pt modelId="{AB8993C6-29A9-4B8E-9823-5B5044B48BD9}" type="pres">
      <dgm:prSet presAssocID="{3D350601-E061-46F1-8B89-8DABD895FCA0}" presName="iconBgRect" presStyleLbl="bgShp" presStyleIdx="1" presStyleCnt="4"/>
      <dgm:spPr>
        <a:solidFill>
          <a:schemeClr val="accent1">
            <a:lumMod val="75000"/>
          </a:schemeClr>
        </a:solidFill>
      </dgm:spPr>
    </dgm:pt>
    <dgm:pt modelId="{F5356628-AD6B-42C1-8B96-08C095D0752B}" type="pres">
      <dgm:prSet presAssocID="{3D350601-E061-46F1-8B89-8DABD895FC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DE860050-962F-445B-B478-CB96C8341A0F}" type="pres">
      <dgm:prSet presAssocID="{3D350601-E061-46F1-8B89-8DABD895FCA0}" presName="spaceRect" presStyleCnt="0"/>
      <dgm:spPr/>
    </dgm:pt>
    <dgm:pt modelId="{CCCE4469-380E-4646-AA2A-DC804EE2966C}" type="pres">
      <dgm:prSet presAssocID="{3D350601-E061-46F1-8B89-8DABD895FCA0}" presName="textRect" presStyleLbl="revTx" presStyleIdx="1" presStyleCnt="4">
        <dgm:presLayoutVars>
          <dgm:chMax val="1"/>
          <dgm:chPref val="1"/>
        </dgm:presLayoutVars>
      </dgm:prSet>
      <dgm:spPr/>
    </dgm:pt>
    <dgm:pt modelId="{37E287B0-BF78-4AFE-B79F-0C17D4CAD2A4}" type="pres">
      <dgm:prSet presAssocID="{06083270-126E-4742-A049-2037F7E82080}" presName="sibTrans" presStyleCnt="0"/>
      <dgm:spPr/>
    </dgm:pt>
    <dgm:pt modelId="{8F7FAB3D-FAB7-4F4C-8E11-A17C57935B1F}" type="pres">
      <dgm:prSet presAssocID="{5F104B5E-0406-422C-9684-0C1CFCDE591E}" presName="compNode" presStyleCnt="0"/>
      <dgm:spPr/>
    </dgm:pt>
    <dgm:pt modelId="{E0FE554A-361A-49C4-BFBB-7CF21F0A303C}" type="pres">
      <dgm:prSet presAssocID="{5F104B5E-0406-422C-9684-0C1CFCDE591E}" presName="iconBgRect" presStyleLbl="bgShp" presStyleIdx="2" presStyleCnt="4" custScaleX="155028" custScaleY="160117"/>
      <dgm:spPr>
        <a:solidFill>
          <a:srgbClr val="FFC000"/>
        </a:solidFill>
      </dgm:spPr>
    </dgm:pt>
    <dgm:pt modelId="{FAA2DEB7-944C-4A75-9462-E0E1637825CA}" type="pres">
      <dgm:prSet presAssocID="{5F104B5E-0406-422C-9684-0C1CFCDE591E}" presName="iconRect" presStyleLbl="node1" presStyleIdx="2" presStyleCnt="4" custScaleX="201784" custScaleY="20132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6EAEE30E-93D4-417A-89DA-AE2E5CEC8B6C}" type="pres">
      <dgm:prSet presAssocID="{5F104B5E-0406-422C-9684-0C1CFCDE591E}" presName="spaceRect" presStyleCnt="0"/>
      <dgm:spPr/>
    </dgm:pt>
    <dgm:pt modelId="{AA34CE4E-8894-45F5-9B4C-2DC1B3C490B8}" type="pres">
      <dgm:prSet presAssocID="{5F104B5E-0406-422C-9684-0C1CFCDE591E}" presName="textRect" presStyleLbl="revTx" presStyleIdx="2" presStyleCnt="4">
        <dgm:presLayoutVars>
          <dgm:chMax val="1"/>
          <dgm:chPref val="1"/>
        </dgm:presLayoutVars>
      </dgm:prSet>
      <dgm:spPr/>
    </dgm:pt>
    <dgm:pt modelId="{3E6B8EFD-3F5A-4DD6-B1B9-A3A8F771643A}" type="pres">
      <dgm:prSet presAssocID="{B54C809C-F2D0-4669-97AC-D825562CF529}" presName="sibTrans" presStyleCnt="0"/>
      <dgm:spPr/>
    </dgm:pt>
    <dgm:pt modelId="{4F148828-C039-4732-B3DB-32127F88FC38}" type="pres">
      <dgm:prSet presAssocID="{028D93CB-07B2-4669-B77A-38F2B54B53BD}" presName="compNode" presStyleCnt="0"/>
      <dgm:spPr/>
    </dgm:pt>
    <dgm:pt modelId="{E6FA1ACB-885C-45A9-87B4-B87E162DDECF}" type="pres">
      <dgm:prSet presAssocID="{028D93CB-07B2-4669-B77A-38F2B54B53BD}" presName="iconBgRect" presStyleLbl="bgShp" presStyleIdx="3" presStyleCnt="4"/>
      <dgm:spPr>
        <a:solidFill>
          <a:schemeClr val="accent1">
            <a:lumMod val="75000"/>
          </a:schemeClr>
        </a:solidFill>
      </dgm:spPr>
    </dgm:pt>
    <dgm:pt modelId="{44772B59-8908-46CD-AE94-73BACF30922F}" type="pres">
      <dgm:prSet presAssocID="{028D93CB-07B2-4669-B77A-38F2B54B53B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60AB5EC0-99FD-4C09-9E96-2DB2395E3913}" type="pres">
      <dgm:prSet presAssocID="{028D93CB-07B2-4669-B77A-38F2B54B53BD}" presName="spaceRect" presStyleCnt="0"/>
      <dgm:spPr/>
    </dgm:pt>
    <dgm:pt modelId="{932D3A97-F183-469B-BE1B-34ACB12EC40C}" type="pres">
      <dgm:prSet presAssocID="{028D93CB-07B2-4669-B77A-38F2B54B53BD}" presName="textRect" presStyleLbl="revTx" presStyleIdx="3" presStyleCnt="4">
        <dgm:presLayoutVars>
          <dgm:chMax val="1"/>
          <dgm:chPref val="1"/>
        </dgm:presLayoutVars>
      </dgm:prSet>
      <dgm:spPr/>
    </dgm:pt>
  </dgm:ptLst>
  <dgm:cxnLst>
    <dgm:cxn modelId="{FE428208-C9FF-4188-A256-3DB2E7A1E9F9}" srcId="{C57BFCA2-BF76-48FB-8E46-9F2713B2E715}" destId="{B275A48D-A3FA-4002-B6B6-C3C403C8F4D7}" srcOrd="0" destOrd="0" parTransId="{90AE3B53-3519-4C0F-86AC-7CDE6A5C9FC0}" sibTransId="{740A21F6-DD07-48B3-BB14-E2B4D09B34C0}"/>
    <dgm:cxn modelId="{70E1B61F-209F-4B4E-B21B-507B24527548}" type="presOf" srcId="{3D350601-E061-46F1-8B89-8DABD895FCA0}" destId="{CCCE4469-380E-4646-AA2A-DC804EE2966C}" srcOrd="0" destOrd="0" presId="urn:microsoft.com/office/officeart/2018/5/layout/IconCircleLabelList"/>
    <dgm:cxn modelId="{3F541E2C-6368-4561-9338-CA2E4E0D74D8}" type="presOf" srcId="{5F104B5E-0406-422C-9684-0C1CFCDE591E}" destId="{AA34CE4E-8894-45F5-9B4C-2DC1B3C490B8}" srcOrd="0" destOrd="0" presId="urn:microsoft.com/office/officeart/2018/5/layout/IconCircleLabelList"/>
    <dgm:cxn modelId="{F52EE03B-DB14-4F5F-94AA-FFB0A29F7686}" type="presOf" srcId="{028D93CB-07B2-4669-B77A-38F2B54B53BD}" destId="{932D3A97-F183-469B-BE1B-34ACB12EC40C}" srcOrd="0" destOrd="0" presId="urn:microsoft.com/office/officeart/2018/5/layout/IconCircleLabelList"/>
    <dgm:cxn modelId="{A5F85F70-7BED-4937-88F9-EDC21D1DBA3C}" srcId="{C57BFCA2-BF76-48FB-8E46-9F2713B2E715}" destId="{5F104B5E-0406-422C-9684-0C1CFCDE591E}" srcOrd="2" destOrd="0" parTransId="{28D738CF-08E6-4E36-BE53-53E53FAE4165}" sibTransId="{B54C809C-F2D0-4669-97AC-D825562CF529}"/>
    <dgm:cxn modelId="{9C5F2B87-6D4E-4BC9-9C30-BCB7A2E715C9}" srcId="{C57BFCA2-BF76-48FB-8E46-9F2713B2E715}" destId="{028D93CB-07B2-4669-B77A-38F2B54B53BD}" srcOrd="3" destOrd="0" parTransId="{2813C182-133A-4751-9864-6EB09064A72C}" sibTransId="{5B1E33CD-5B44-4F55-AFD0-589979CC6B35}"/>
    <dgm:cxn modelId="{2113C18A-89FE-4157-9CEF-D11FD574B193}" srcId="{C57BFCA2-BF76-48FB-8E46-9F2713B2E715}" destId="{3D350601-E061-46F1-8B89-8DABD895FCA0}" srcOrd="1" destOrd="0" parTransId="{2595A078-76CE-4E9E-A7FB-EE9836C533FD}" sibTransId="{06083270-126E-4742-A049-2037F7E82080}"/>
    <dgm:cxn modelId="{D911A58B-AEF3-4111-BE7F-20DDDB6F296C}" type="presOf" srcId="{B275A48D-A3FA-4002-B6B6-C3C403C8F4D7}" destId="{A88E0C78-910D-4999-99C5-130BCDC70F4F}" srcOrd="0" destOrd="0" presId="urn:microsoft.com/office/officeart/2018/5/layout/IconCircleLabelList"/>
    <dgm:cxn modelId="{A7A806DE-DD3F-4D96-8D2E-EA0D88990FAD}" type="presOf" srcId="{C57BFCA2-BF76-48FB-8E46-9F2713B2E715}" destId="{0B0B7B2F-DE5A-406B-886A-93B845005FB3}" srcOrd="0" destOrd="0" presId="urn:microsoft.com/office/officeart/2018/5/layout/IconCircleLabelList"/>
    <dgm:cxn modelId="{DBE1F20E-BB0F-4772-B1CF-6FFEBC8526C8}" type="presParOf" srcId="{0B0B7B2F-DE5A-406B-886A-93B845005FB3}" destId="{DECB8D2E-E630-4AB7-911B-147AE56E7CCD}" srcOrd="0" destOrd="0" presId="urn:microsoft.com/office/officeart/2018/5/layout/IconCircleLabelList"/>
    <dgm:cxn modelId="{241C8738-A139-4631-B6EC-694CA546385C}" type="presParOf" srcId="{DECB8D2E-E630-4AB7-911B-147AE56E7CCD}" destId="{0D0549BE-CC9C-4C3C-86F2-DF0A102E961D}" srcOrd="0" destOrd="0" presId="urn:microsoft.com/office/officeart/2018/5/layout/IconCircleLabelList"/>
    <dgm:cxn modelId="{41F997D9-E10F-425B-BAC2-9C87335D7349}" type="presParOf" srcId="{DECB8D2E-E630-4AB7-911B-147AE56E7CCD}" destId="{E1EAEF8C-C0B8-4181-862A-D9CAD5B828CC}" srcOrd="1" destOrd="0" presId="urn:microsoft.com/office/officeart/2018/5/layout/IconCircleLabelList"/>
    <dgm:cxn modelId="{46AEA176-D35E-4448-9F5A-22FCA54A0DC7}" type="presParOf" srcId="{DECB8D2E-E630-4AB7-911B-147AE56E7CCD}" destId="{7AD26C25-E312-41F4-B00E-DD70385F1E3F}" srcOrd="2" destOrd="0" presId="urn:microsoft.com/office/officeart/2018/5/layout/IconCircleLabelList"/>
    <dgm:cxn modelId="{09A78B23-507E-4AA7-8EE7-055A6333650E}" type="presParOf" srcId="{DECB8D2E-E630-4AB7-911B-147AE56E7CCD}" destId="{A88E0C78-910D-4999-99C5-130BCDC70F4F}" srcOrd="3" destOrd="0" presId="urn:microsoft.com/office/officeart/2018/5/layout/IconCircleLabelList"/>
    <dgm:cxn modelId="{408AEE4A-3127-4775-BEB0-BED04D8553BE}" type="presParOf" srcId="{0B0B7B2F-DE5A-406B-886A-93B845005FB3}" destId="{92489E74-B325-43B6-BCA5-2ADF838DB168}" srcOrd="1" destOrd="0" presId="urn:microsoft.com/office/officeart/2018/5/layout/IconCircleLabelList"/>
    <dgm:cxn modelId="{A918D34F-91CD-4C74-AC63-F5C596EF6664}" type="presParOf" srcId="{0B0B7B2F-DE5A-406B-886A-93B845005FB3}" destId="{1D453427-6903-4632-A241-FBA0FF9C2CFE}" srcOrd="2" destOrd="0" presId="urn:microsoft.com/office/officeart/2018/5/layout/IconCircleLabelList"/>
    <dgm:cxn modelId="{CE3B61D0-6737-4638-AEB2-995221399E08}" type="presParOf" srcId="{1D453427-6903-4632-A241-FBA0FF9C2CFE}" destId="{AB8993C6-29A9-4B8E-9823-5B5044B48BD9}" srcOrd="0" destOrd="0" presId="urn:microsoft.com/office/officeart/2018/5/layout/IconCircleLabelList"/>
    <dgm:cxn modelId="{D7A6022D-16F0-42A3-B2A6-E479B8B74300}" type="presParOf" srcId="{1D453427-6903-4632-A241-FBA0FF9C2CFE}" destId="{F5356628-AD6B-42C1-8B96-08C095D0752B}" srcOrd="1" destOrd="0" presId="urn:microsoft.com/office/officeart/2018/5/layout/IconCircleLabelList"/>
    <dgm:cxn modelId="{EC62FC83-8DBE-4B1A-B2F1-886E6791B677}" type="presParOf" srcId="{1D453427-6903-4632-A241-FBA0FF9C2CFE}" destId="{DE860050-962F-445B-B478-CB96C8341A0F}" srcOrd="2" destOrd="0" presId="urn:microsoft.com/office/officeart/2018/5/layout/IconCircleLabelList"/>
    <dgm:cxn modelId="{96084B21-1BCA-44EC-A67C-5BE77090618D}" type="presParOf" srcId="{1D453427-6903-4632-A241-FBA0FF9C2CFE}" destId="{CCCE4469-380E-4646-AA2A-DC804EE2966C}" srcOrd="3" destOrd="0" presId="urn:microsoft.com/office/officeart/2018/5/layout/IconCircleLabelList"/>
    <dgm:cxn modelId="{4FF4D308-BEB7-45EC-875D-7872692DDB79}" type="presParOf" srcId="{0B0B7B2F-DE5A-406B-886A-93B845005FB3}" destId="{37E287B0-BF78-4AFE-B79F-0C17D4CAD2A4}" srcOrd="3" destOrd="0" presId="urn:microsoft.com/office/officeart/2018/5/layout/IconCircleLabelList"/>
    <dgm:cxn modelId="{DEF2BC7C-47E7-458A-AF68-D74B7E861E87}" type="presParOf" srcId="{0B0B7B2F-DE5A-406B-886A-93B845005FB3}" destId="{8F7FAB3D-FAB7-4F4C-8E11-A17C57935B1F}" srcOrd="4" destOrd="0" presId="urn:microsoft.com/office/officeart/2018/5/layout/IconCircleLabelList"/>
    <dgm:cxn modelId="{C7FF0925-7183-4435-A076-61895A01CA1F}" type="presParOf" srcId="{8F7FAB3D-FAB7-4F4C-8E11-A17C57935B1F}" destId="{E0FE554A-361A-49C4-BFBB-7CF21F0A303C}" srcOrd="0" destOrd="0" presId="urn:microsoft.com/office/officeart/2018/5/layout/IconCircleLabelList"/>
    <dgm:cxn modelId="{ED98978D-8113-4033-87C1-FF4FFCA9A8F6}" type="presParOf" srcId="{8F7FAB3D-FAB7-4F4C-8E11-A17C57935B1F}" destId="{FAA2DEB7-944C-4A75-9462-E0E1637825CA}" srcOrd="1" destOrd="0" presId="urn:microsoft.com/office/officeart/2018/5/layout/IconCircleLabelList"/>
    <dgm:cxn modelId="{C02D1091-5CF6-43FF-BF72-B5917037D700}" type="presParOf" srcId="{8F7FAB3D-FAB7-4F4C-8E11-A17C57935B1F}" destId="{6EAEE30E-93D4-417A-89DA-AE2E5CEC8B6C}" srcOrd="2" destOrd="0" presId="urn:microsoft.com/office/officeart/2018/5/layout/IconCircleLabelList"/>
    <dgm:cxn modelId="{46EAAF95-D062-4A84-98D4-987CBACEE3A7}" type="presParOf" srcId="{8F7FAB3D-FAB7-4F4C-8E11-A17C57935B1F}" destId="{AA34CE4E-8894-45F5-9B4C-2DC1B3C490B8}" srcOrd="3" destOrd="0" presId="urn:microsoft.com/office/officeart/2018/5/layout/IconCircleLabelList"/>
    <dgm:cxn modelId="{062475BA-5D53-47FF-877F-472343DBFE48}" type="presParOf" srcId="{0B0B7B2F-DE5A-406B-886A-93B845005FB3}" destId="{3E6B8EFD-3F5A-4DD6-B1B9-A3A8F771643A}" srcOrd="5" destOrd="0" presId="urn:microsoft.com/office/officeart/2018/5/layout/IconCircleLabelList"/>
    <dgm:cxn modelId="{3E4EBD17-48F7-48A8-A42B-501F5CC384D9}" type="presParOf" srcId="{0B0B7B2F-DE5A-406B-886A-93B845005FB3}" destId="{4F148828-C039-4732-B3DB-32127F88FC38}" srcOrd="6" destOrd="0" presId="urn:microsoft.com/office/officeart/2018/5/layout/IconCircleLabelList"/>
    <dgm:cxn modelId="{926DB096-A1BD-414C-B151-155B1C71F877}" type="presParOf" srcId="{4F148828-C039-4732-B3DB-32127F88FC38}" destId="{E6FA1ACB-885C-45A9-87B4-B87E162DDECF}" srcOrd="0" destOrd="0" presId="urn:microsoft.com/office/officeart/2018/5/layout/IconCircleLabelList"/>
    <dgm:cxn modelId="{CCD0C126-77A2-4AF8-95E9-7768E6DEFB45}" type="presParOf" srcId="{4F148828-C039-4732-B3DB-32127F88FC38}" destId="{44772B59-8908-46CD-AE94-73BACF30922F}" srcOrd="1" destOrd="0" presId="urn:microsoft.com/office/officeart/2018/5/layout/IconCircleLabelList"/>
    <dgm:cxn modelId="{6C567EF9-C5D2-461C-AFA3-5EF349ABB891}" type="presParOf" srcId="{4F148828-C039-4732-B3DB-32127F88FC38}" destId="{60AB5EC0-99FD-4C09-9E96-2DB2395E3913}" srcOrd="2" destOrd="0" presId="urn:microsoft.com/office/officeart/2018/5/layout/IconCircleLabelList"/>
    <dgm:cxn modelId="{9A31F748-5B83-4542-BCB0-2140674D3A3A}" type="presParOf" srcId="{4F148828-C039-4732-B3DB-32127F88FC38}" destId="{932D3A97-F183-469B-BE1B-34ACB12EC40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57BFCA2-BF76-48FB-8E46-9F2713B2E715}"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B275A48D-A3FA-4002-B6B6-C3C403C8F4D7}">
      <dgm:prSet custT="1"/>
      <dgm:spPr/>
      <dgm:t>
        <a:bodyPr/>
        <a:lstStyle/>
        <a:p>
          <a:pPr>
            <a:defRPr cap="all"/>
          </a:pPr>
          <a:r>
            <a:rPr lang="en-US" sz="1000" dirty="0">
              <a:solidFill>
                <a:schemeClr val="tx1"/>
              </a:solidFill>
            </a:rPr>
            <a:t>A lesson in Middle Management.</a:t>
          </a:r>
        </a:p>
      </dgm:t>
    </dgm:pt>
    <dgm:pt modelId="{90AE3B53-3519-4C0F-86AC-7CDE6A5C9FC0}" type="parTrans" cxnId="{FE428208-C9FF-4188-A256-3DB2E7A1E9F9}">
      <dgm:prSet/>
      <dgm:spPr/>
      <dgm:t>
        <a:bodyPr/>
        <a:lstStyle/>
        <a:p>
          <a:endParaRPr lang="en-US"/>
        </a:p>
      </dgm:t>
    </dgm:pt>
    <dgm:pt modelId="{740A21F6-DD07-48B3-BB14-E2B4D09B34C0}" type="sibTrans" cxnId="{FE428208-C9FF-4188-A256-3DB2E7A1E9F9}">
      <dgm:prSet/>
      <dgm:spPr/>
      <dgm:t>
        <a:bodyPr/>
        <a:lstStyle/>
        <a:p>
          <a:endParaRPr lang="en-US"/>
        </a:p>
      </dgm:t>
    </dgm:pt>
    <dgm:pt modelId="{3D350601-E061-46F1-8B89-8DABD895FCA0}">
      <dgm:prSet custT="1"/>
      <dgm:spPr/>
      <dgm:t>
        <a:bodyPr/>
        <a:lstStyle/>
        <a:p>
          <a:pPr>
            <a:defRPr cap="all"/>
          </a:pPr>
          <a:r>
            <a:rPr lang="en-US" sz="1000" dirty="0">
              <a:solidFill>
                <a:schemeClr val="tx1"/>
              </a:solidFill>
            </a:rPr>
            <a:t>A Tool for Leadership Development.</a:t>
          </a:r>
        </a:p>
      </dgm:t>
    </dgm:pt>
    <dgm:pt modelId="{2595A078-76CE-4E9E-A7FB-EE9836C533FD}" type="parTrans" cxnId="{2113C18A-89FE-4157-9CEF-D11FD574B193}">
      <dgm:prSet/>
      <dgm:spPr/>
      <dgm:t>
        <a:bodyPr/>
        <a:lstStyle/>
        <a:p>
          <a:endParaRPr lang="en-US"/>
        </a:p>
      </dgm:t>
    </dgm:pt>
    <dgm:pt modelId="{06083270-126E-4742-A049-2037F7E82080}" type="sibTrans" cxnId="{2113C18A-89FE-4157-9CEF-D11FD574B193}">
      <dgm:prSet/>
      <dgm:spPr/>
      <dgm:t>
        <a:bodyPr/>
        <a:lstStyle/>
        <a:p>
          <a:endParaRPr lang="en-US"/>
        </a:p>
      </dgm:t>
    </dgm:pt>
    <dgm:pt modelId="{5F104B5E-0406-422C-9684-0C1CFCDE591E}">
      <dgm:prSet custT="1"/>
      <dgm:spPr/>
      <dgm:t>
        <a:bodyPr/>
        <a:lstStyle/>
        <a:p>
          <a:pPr>
            <a:defRPr cap="all"/>
          </a:pPr>
          <a:r>
            <a:rPr lang="en-US" sz="1000" dirty="0">
              <a:solidFill>
                <a:schemeClr val="tx1"/>
              </a:solidFill>
            </a:rPr>
            <a:t>A balance of Trust and Accountability.</a:t>
          </a:r>
        </a:p>
      </dgm:t>
    </dgm:pt>
    <dgm:pt modelId="{28D738CF-08E6-4E36-BE53-53E53FAE4165}" type="parTrans" cxnId="{A5F85F70-7BED-4937-88F9-EDC21D1DBA3C}">
      <dgm:prSet/>
      <dgm:spPr/>
      <dgm:t>
        <a:bodyPr/>
        <a:lstStyle/>
        <a:p>
          <a:endParaRPr lang="en-US"/>
        </a:p>
      </dgm:t>
    </dgm:pt>
    <dgm:pt modelId="{B54C809C-F2D0-4669-97AC-D825562CF529}" type="sibTrans" cxnId="{A5F85F70-7BED-4937-88F9-EDC21D1DBA3C}">
      <dgm:prSet/>
      <dgm:spPr/>
      <dgm:t>
        <a:bodyPr/>
        <a:lstStyle/>
        <a:p>
          <a:endParaRPr lang="en-US"/>
        </a:p>
      </dgm:t>
    </dgm:pt>
    <dgm:pt modelId="{028D93CB-07B2-4669-B77A-38F2B54B53BD}">
      <dgm:prSet/>
      <dgm:spPr/>
      <dgm:t>
        <a:bodyPr/>
        <a:lstStyle/>
        <a:p>
          <a:pPr>
            <a:defRPr cap="all"/>
          </a:pPr>
          <a:r>
            <a:rPr lang="en-US" dirty="0">
              <a:solidFill>
                <a:schemeClr val="tx1"/>
              </a:solidFill>
            </a:rPr>
            <a:t>A Model of Delegated Responsibility.</a:t>
          </a:r>
        </a:p>
      </dgm:t>
    </dgm:pt>
    <dgm:pt modelId="{2813C182-133A-4751-9864-6EB09064A72C}" type="parTrans" cxnId="{9C5F2B87-6D4E-4BC9-9C30-BCB7A2E715C9}">
      <dgm:prSet/>
      <dgm:spPr/>
      <dgm:t>
        <a:bodyPr/>
        <a:lstStyle/>
        <a:p>
          <a:endParaRPr lang="en-US"/>
        </a:p>
      </dgm:t>
    </dgm:pt>
    <dgm:pt modelId="{5B1E33CD-5B44-4F55-AFD0-589979CC6B35}" type="sibTrans" cxnId="{9C5F2B87-6D4E-4BC9-9C30-BCB7A2E715C9}">
      <dgm:prSet/>
      <dgm:spPr/>
      <dgm:t>
        <a:bodyPr/>
        <a:lstStyle/>
        <a:p>
          <a:endParaRPr lang="en-US"/>
        </a:p>
      </dgm:t>
    </dgm:pt>
    <dgm:pt modelId="{0B0B7B2F-DE5A-406B-886A-93B845005FB3}" type="pres">
      <dgm:prSet presAssocID="{C57BFCA2-BF76-48FB-8E46-9F2713B2E715}" presName="root" presStyleCnt="0">
        <dgm:presLayoutVars>
          <dgm:dir/>
          <dgm:resizeHandles val="exact"/>
        </dgm:presLayoutVars>
      </dgm:prSet>
      <dgm:spPr/>
    </dgm:pt>
    <dgm:pt modelId="{DECB8D2E-E630-4AB7-911B-147AE56E7CCD}" type="pres">
      <dgm:prSet presAssocID="{B275A48D-A3FA-4002-B6B6-C3C403C8F4D7}" presName="compNode" presStyleCnt="0"/>
      <dgm:spPr/>
    </dgm:pt>
    <dgm:pt modelId="{0D0549BE-CC9C-4C3C-86F2-DF0A102E961D}" type="pres">
      <dgm:prSet presAssocID="{B275A48D-A3FA-4002-B6B6-C3C403C8F4D7}" presName="iconBgRect" presStyleLbl="bgShp" presStyleIdx="0" presStyleCnt="4"/>
      <dgm:spPr>
        <a:solidFill>
          <a:schemeClr val="accent1">
            <a:lumMod val="75000"/>
          </a:schemeClr>
        </a:solidFill>
      </dgm:spPr>
    </dgm:pt>
    <dgm:pt modelId="{E1EAEF8C-C0B8-4181-862A-D9CAD5B828CC}" type="pres">
      <dgm:prSet presAssocID="{B275A48D-A3FA-4002-B6B6-C3C403C8F4D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AD26C25-E312-41F4-B00E-DD70385F1E3F}" type="pres">
      <dgm:prSet presAssocID="{B275A48D-A3FA-4002-B6B6-C3C403C8F4D7}" presName="spaceRect" presStyleCnt="0"/>
      <dgm:spPr/>
    </dgm:pt>
    <dgm:pt modelId="{A88E0C78-910D-4999-99C5-130BCDC70F4F}" type="pres">
      <dgm:prSet presAssocID="{B275A48D-A3FA-4002-B6B6-C3C403C8F4D7}" presName="textRect" presStyleLbl="revTx" presStyleIdx="0" presStyleCnt="4">
        <dgm:presLayoutVars>
          <dgm:chMax val="1"/>
          <dgm:chPref val="1"/>
        </dgm:presLayoutVars>
      </dgm:prSet>
      <dgm:spPr/>
    </dgm:pt>
    <dgm:pt modelId="{92489E74-B325-43B6-BCA5-2ADF838DB168}" type="pres">
      <dgm:prSet presAssocID="{740A21F6-DD07-48B3-BB14-E2B4D09B34C0}" presName="sibTrans" presStyleCnt="0"/>
      <dgm:spPr/>
    </dgm:pt>
    <dgm:pt modelId="{1D453427-6903-4632-A241-FBA0FF9C2CFE}" type="pres">
      <dgm:prSet presAssocID="{3D350601-E061-46F1-8B89-8DABD895FCA0}" presName="compNode" presStyleCnt="0"/>
      <dgm:spPr/>
    </dgm:pt>
    <dgm:pt modelId="{AB8993C6-29A9-4B8E-9823-5B5044B48BD9}" type="pres">
      <dgm:prSet presAssocID="{3D350601-E061-46F1-8B89-8DABD895FCA0}" presName="iconBgRect" presStyleLbl="bgShp" presStyleIdx="1" presStyleCnt="4"/>
      <dgm:spPr>
        <a:solidFill>
          <a:schemeClr val="accent1">
            <a:lumMod val="75000"/>
          </a:schemeClr>
        </a:solidFill>
      </dgm:spPr>
    </dgm:pt>
    <dgm:pt modelId="{F5356628-AD6B-42C1-8B96-08C095D0752B}" type="pres">
      <dgm:prSet presAssocID="{3D350601-E061-46F1-8B89-8DABD895FC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DE860050-962F-445B-B478-CB96C8341A0F}" type="pres">
      <dgm:prSet presAssocID="{3D350601-E061-46F1-8B89-8DABD895FCA0}" presName="spaceRect" presStyleCnt="0"/>
      <dgm:spPr/>
    </dgm:pt>
    <dgm:pt modelId="{CCCE4469-380E-4646-AA2A-DC804EE2966C}" type="pres">
      <dgm:prSet presAssocID="{3D350601-E061-46F1-8B89-8DABD895FCA0}" presName="textRect" presStyleLbl="revTx" presStyleIdx="1" presStyleCnt="4">
        <dgm:presLayoutVars>
          <dgm:chMax val="1"/>
          <dgm:chPref val="1"/>
        </dgm:presLayoutVars>
      </dgm:prSet>
      <dgm:spPr/>
    </dgm:pt>
    <dgm:pt modelId="{37E287B0-BF78-4AFE-B79F-0C17D4CAD2A4}" type="pres">
      <dgm:prSet presAssocID="{06083270-126E-4742-A049-2037F7E82080}" presName="sibTrans" presStyleCnt="0"/>
      <dgm:spPr/>
    </dgm:pt>
    <dgm:pt modelId="{8F7FAB3D-FAB7-4F4C-8E11-A17C57935B1F}" type="pres">
      <dgm:prSet presAssocID="{5F104B5E-0406-422C-9684-0C1CFCDE591E}" presName="compNode" presStyleCnt="0"/>
      <dgm:spPr/>
    </dgm:pt>
    <dgm:pt modelId="{E0FE554A-361A-49C4-BFBB-7CF21F0A303C}" type="pres">
      <dgm:prSet presAssocID="{5F104B5E-0406-422C-9684-0C1CFCDE591E}" presName="iconBgRect" presStyleLbl="bgShp" presStyleIdx="2" presStyleCnt="4"/>
      <dgm:spPr>
        <a:solidFill>
          <a:schemeClr val="accent1">
            <a:lumMod val="75000"/>
          </a:schemeClr>
        </a:solidFill>
      </dgm:spPr>
    </dgm:pt>
    <dgm:pt modelId="{FAA2DEB7-944C-4A75-9462-E0E1637825CA}" type="pres">
      <dgm:prSet presAssocID="{5F104B5E-0406-422C-9684-0C1CFCDE59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6EAEE30E-93D4-417A-89DA-AE2E5CEC8B6C}" type="pres">
      <dgm:prSet presAssocID="{5F104B5E-0406-422C-9684-0C1CFCDE591E}" presName="spaceRect" presStyleCnt="0"/>
      <dgm:spPr/>
    </dgm:pt>
    <dgm:pt modelId="{AA34CE4E-8894-45F5-9B4C-2DC1B3C490B8}" type="pres">
      <dgm:prSet presAssocID="{5F104B5E-0406-422C-9684-0C1CFCDE591E}" presName="textRect" presStyleLbl="revTx" presStyleIdx="2" presStyleCnt="4">
        <dgm:presLayoutVars>
          <dgm:chMax val="1"/>
          <dgm:chPref val="1"/>
        </dgm:presLayoutVars>
      </dgm:prSet>
      <dgm:spPr/>
    </dgm:pt>
    <dgm:pt modelId="{3E6B8EFD-3F5A-4DD6-B1B9-A3A8F771643A}" type="pres">
      <dgm:prSet presAssocID="{B54C809C-F2D0-4669-97AC-D825562CF529}" presName="sibTrans" presStyleCnt="0"/>
      <dgm:spPr/>
    </dgm:pt>
    <dgm:pt modelId="{4F148828-C039-4732-B3DB-32127F88FC38}" type="pres">
      <dgm:prSet presAssocID="{028D93CB-07B2-4669-B77A-38F2B54B53BD}" presName="compNode" presStyleCnt="0"/>
      <dgm:spPr/>
    </dgm:pt>
    <dgm:pt modelId="{E6FA1ACB-885C-45A9-87B4-B87E162DDECF}" type="pres">
      <dgm:prSet presAssocID="{028D93CB-07B2-4669-B77A-38F2B54B53BD}" presName="iconBgRect" presStyleLbl="bgShp" presStyleIdx="3" presStyleCnt="4" custScaleX="159401" custScaleY="147554"/>
      <dgm:spPr>
        <a:solidFill>
          <a:srgbClr val="92D050"/>
        </a:solidFill>
      </dgm:spPr>
    </dgm:pt>
    <dgm:pt modelId="{44772B59-8908-46CD-AE94-73BACF30922F}" type="pres">
      <dgm:prSet presAssocID="{028D93CB-07B2-4669-B77A-38F2B54B53BD}" presName="iconRect" presStyleLbl="node1" presStyleIdx="3" presStyleCnt="4" custScaleX="199271" custScaleY="16432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60AB5EC0-99FD-4C09-9E96-2DB2395E3913}" type="pres">
      <dgm:prSet presAssocID="{028D93CB-07B2-4669-B77A-38F2B54B53BD}" presName="spaceRect" presStyleCnt="0"/>
      <dgm:spPr/>
    </dgm:pt>
    <dgm:pt modelId="{932D3A97-F183-469B-BE1B-34ACB12EC40C}" type="pres">
      <dgm:prSet presAssocID="{028D93CB-07B2-4669-B77A-38F2B54B53BD}" presName="textRect" presStyleLbl="revTx" presStyleIdx="3" presStyleCnt="4">
        <dgm:presLayoutVars>
          <dgm:chMax val="1"/>
          <dgm:chPref val="1"/>
        </dgm:presLayoutVars>
      </dgm:prSet>
      <dgm:spPr/>
    </dgm:pt>
  </dgm:ptLst>
  <dgm:cxnLst>
    <dgm:cxn modelId="{FE428208-C9FF-4188-A256-3DB2E7A1E9F9}" srcId="{C57BFCA2-BF76-48FB-8E46-9F2713B2E715}" destId="{B275A48D-A3FA-4002-B6B6-C3C403C8F4D7}" srcOrd="0" destOrd="0" parTransId="{90AE3B53-3519-4C0F-86AC-7CDE6A5C9FC0}" sibTransId="{740A21F6-DD07-48B3-BB14-E2B4D09B34C0}"/>
    <dgm:cxn modelId="{70E1B61F-209F-4B4E-B21B-507B24527548}" type="presOf" srcId="{3D350601-E061-46F1-8B89-8DABD895FCA0}" destId="{CCCE4469-380E-4646-AA2A-DC804EE2966C}" srcOrd="0" destOrd="0" presId="urn:microsoft.com/office/officeart/2018/5/layout/IconCircleLabelList"/>
    <dgm:cxn modelId="{3F541E2C-6368-4561-9338-CA2E4E0D74D8}" type="presOf" srcId="{5F104B5E-0406-422C-9684-0C1CFCDE591E}" destId="{AA34CE4E-8894-45F5-9B4C-2DC1B3C490B8}" srcOrd="0" destOrd="0" presId="urn:microsoft.com/office/officeart/2018/5/layout/IconCircleLabelList"/>
    <dgm:cxn modelId="{F52EE03B-DB14-4F5F-94AA-FFB0A29F7686}" type="presOf" srcId="{028D93CB-07B2-4669-B77A-38F2B54B53BD}" destId="{932D3A97-F183-469B-BE1B-34ACB12EC40C}" srcOrd="0" destOrd="0" presId="urn:microsoft.com/office/officeart/2018/5/layout/IconCircleLabelList"/>
    <dgm:cxn modelId="{A5F85F70-7BED-4937-88F9-EDC21D1DBA3C}" srcId="{C57BFCA2-BF76-48FB-8E46-9F2713B2E715}" destId="{5F104B5E-0406-422C-9684-0C1CFCDE591E}" srcOrd="2" destOrd="0" parTransId="{28D738CF-08E6-4E36-BE53-53E53FAE4165}" sibTransId="{B54C809C-F2D0-4669-97AC-D825562CF529}"/>
    <dgm:cxn modelId="{9C5F2B87-6D4E-4BC9-9C30-BCB7A2E715C9}" srcId="{C57BFCA2-BF76-48FB-8E46-9F2713B2E715}" destId="{028D93CB-07B2-4669-B77A-38F2B54B53BD}" srcOrd="3" destOrd="0" parTransId="{2813C182-133A-4751-9864-6EB09064A72C}" sibTransId="{5B1E33CD-5B44-4F55-AFD0-589979CC6B35}"/>
    <dgm:cxn modelId="{2113C18A-89FE-4157-9CEF-D11FD574B193}" srcId="{C57BFCA2-BF76-48FB-8E46-9F2713B2E715}" destId="{3D350601-E061-46F1-8B89-8DABD895FCA0}" srcOrd="1" destOrd="0" parTransId="{2595A078-76CE-4E9E-A7FB-EE9836C533FD}" sibTransId="{06083270-126E-4742-A049-2037F7E82080}"/>
    <dgm:cxn modelId="{D911A58B-AEF3-4111-BE7F-20DDDB6F296C}" type="presOf" srcId="{B275A48D-A3FA-4002-B6B6-C3C403C8F4D7}" destId="{A88E0C78-910D-4999-99C5-130BCDC70F4F}" srcOrd="0" destOrd="0" presId="urn:microsoft.com/office/officeart/2018/5/layout/IconCircleLabelList"/>
    <dgm:cxn modelId="{A7A806DE-DD3F-4D96-8D2E-EA0D88990FAD}" type="presOf" srcId="{C57BFCA2-BF76-48FB-8E46-9F2713B2E715}" destId="{0B0B7B2F-DE5A-406B-886A-93B845005FB3}" srcOrd="0" destOrd="0" presId="urn:microsoft.com/office/officeart/2018/5/layout/IconCircleLabelList"/>
    <dgm:cxn modelId="{DBE1F20E-BB0F-4772-B1CF-6FFEBC8526C8}" type="presParOf" srcId="{0B0B7B2F-DE5A-406B-886A-93B845005FB3}" destId="{DECB8D2E-E630-4AB7-911B-147AE56E7CCD}" srcOrd="0" destOrd="0" presId="urn:microsoft.com/office/officeart/2018/5/layout/IconCircleLabelList"/>
    <dgm:cxn modelId="{241C8738-A139-4631-B6EC-694CA546385C}" type="presParOf" srcId="{DECB8D2E-E630-4AB7-911B-147AE56E7CCD}" destId="{0D0549BE-CC9C-4C3C-86F2-DF0A102E961D}" srcOrd="0" destOrd="0" presId="urn:microsoft.com/office/officeart/2018/5/layout/IconCircleLabelList"/>
    <dgm:cxn modelId="{41F997D9-E10F-425B-BAC2-9C87335D7349}" type="presParOf" srcId="{DECB8D2E-E630-4AB7-911B-147AE56E7CCD}" destId="{E1EAEF8C-C0B8-4181-862A-D9CAD5B828CC}" srcOrd="1" destOrd="0" presId="urn:microsoft.com/office/officeart/2018/5/layout/IconCircleLabelList"/>
    <dgm:cxn modelId="{46AEA176-D35E-4448-9F5A-22FCA54A0DC7}" type="presParOf" srcId="{DECB8D2E-E630-4AB7-911B-147AE56E7CCD}" destId="{7AD26C25-E312-41F4-B00E-DD70385F1E3F}" srcOrd="2" destOrd="0" presId="urn:microsoft.com/office/officeart/2018/5/layout/IconCircleLabelList"/>
    <dgm:cxn modelId="{09A78B23-507E-4AA7-8EE7-055A6333650E}" type="presParOf" srcId="{DECB8D2E-E630-4AB7-911B-147AE56E7CCD}" destId="{A88E0C78-910D-4999-99C5-130BCDC70F4F}" srcOrd="3" destOrd="0" presId="urn:microsoft.com/office/officeart/2018/5/layout/IconCircleLabelList"/>
    <dgm:cxn modelId="{408AEE4A-3127-4775-BEB0-BED04D8553BE}" type="presParOf" srcId="{0B0B7B2F-DE5A-406B-886A-93B845005FB3}" destId="{92489E74-B325-43B6-BCA5-2ADF838DB168}" srcOrd="1" destOrd="0" presId="urn:microsoft.com/office/officeart/2018/5/layout/IconCircleLabelList"/>
    <dgm:cxn modelId="{A918D34F-91CD-4C74-AC63-F5C596EF6664}" type="presParOf" srcId="{0B0B7B2F-DE5A-406B-886A-93B845005FB3}" destId="{1D453427-6903-4632-A241-FBA0FF9C2CFE}" srcOrd="2" destOrd="0" presId="urn:microsoft.com/office/officeart/2018/5/layout/IconCircleLabelList"/>
    <dgm:cxn modelId="{CE3B61D0-6737-4638-AEB2-995221399E08}" type="presParOf" srcId="{1D453427-6903-4632-A241-FBA0FF9C2CFE}" destId="{AB8993C6-29A9-4B8E-9823-5B5044B48BD9}" srcOrd="0" destOrd="0" presId="urn:microsoft.com/office/officeart/2018/5/layout/IconCircleLabelList"/>
    <dgm:cxn modelId="{D7A6022D-16F0-42A3-B2A6-E479B8B74300}" type="presParOf" srcId="{1D453427-6903-4632-A241-FBA0FF9C2CFE}" destId="{F5356628-AD6B-42C1-8B96-08C095D0752B}" srcOrd="1" destOrd="0" presId="urn:microsoft.com/office/officeart/2018/5/layout/IconCircleLabelList"/>
    <dgm:cxn modelId="{EC62FC83-8DBE-4B1A-B2F1-886E6791B677}" type="presParOf" srcId="{1D453427-6903-4632-A241-FBA0FF9C2CFE}" destId="{DE860050-962F-445B-B478-CB96C8341A0F}" srcOrd="2" destOrd="0" presId="urn:microsoft.com/office/officeart/2018/5/layout/IconCircleLabelList"/>
    <dgm:cxn modelId="{96084B21-1BCA-44EC-A67C-5BE77090618D}" type="presParOf" srcId="{1D453427-6903-4632-A241-FBA0FF9C2CFE}" destId="{CCCE4469-380E-4646-AA2A-DC804EE2966C}" srcOrd="3" destOrd="0" presId="urn:microsoft.com/office/officeart/2018/5/layout/IconCircleLabelList"/>
    <dgm:cxn modelId="{4FF4D308-BEB7-45EC-875D-7872692DDB79}" type="presParOf" srcId="{0B0B7B2F-DE5A-406B-886A-93B845005FB3}" destId="{37E287B0-BF78-4AFE-B79F-0C17D4CAD2A4}" srcOrd="3" destOrd="0" presId="urn:microsoft.com/office/officeart/2018/5/layout/IconCircleLabelList"/>
    <dgm:cxn modelId="{DEF2BC7C-47E7-458A-AF68-D74B7E861E87}" type="presParOf" srcId="{0B0B7B2F-DE5A-406B-886A-93B845005FB3}" destId="{8F7FAB3D-FAB7-4F4C-8E11-A17C57935B1F}" srcOrd="4" destOrd="0" presId="urn:microsoft.com/office/officeart/2018/5/layout/IconCircleLabelList"/>
    <dgm:cxn modelId="{C7FF0925-7183-4435-A076-61895A01CA1F}" type="presParOf" srcId="{8F7FAB3D-FAB7-4F4C-8E11-A17C57935B1F}" destId="{E0FE554A-361A-49C4-BFBB-7CF21F0A303C}" srcOrd="0" destOrd="0" presId="urn:microsoft.com/office/officeart/2018/5/layout/IconCircleLabelList"/>
    <dgm:cxn modelId="{ED98978D-8113-4033-87C1-FF4FFCA9A8F6}" type="presParOf" srcId="{8F7FAB3D-FAB7-4F4C-8E11-A17C57935B1F}" destId="{FAA2DEB7-944C-4A75-9462-E0E1637825CA}" srcOrd="1" destOrd="0" presId="urn:microsoft.com/office/officeart/2018/5/layout/IconCircleLabelList"/>
    <dgm:cxn modelId="{C02D1091-5CF6-43FF-BF72-B5917037D700}" type="presParOf" srcId="{8F7FAB3D-FAB7-4F4C-8E11-A17C57935B1F}" destId="{6EAEE30E-93D4-417A-89DA-AE2E5CEC8B6C}" srcOrd="2" destOrd="0" presId="urn:microsoft.com/office/officeart/2018/5/layout/IconCircleLabelList"/>
    <dgm:cxn modelId="{46EAAF95-D062-4A84-98D4-987CBACEE3A7}" type="presParOf" srcId="{8F7FAB3D-FAB7-4F4C-8E11-A17C57935B1F}" destId="{AA34CE4E-8894-45F5-9B4C-2DC1B3C490B8}" srcOrd="3" destOrd="0" presId="urn:microsoft.com/office/officeart/2018/5/layout/IconCircleLabelList"/>
    <dgm:cxn modelId="{062475BA-5D53-47FF-877F-472343DBFE48}" type="presParOf" srcId="{0B0B7B2F-DE5A-406B-886A-93B845005FB3}" destId="{3E6B8EFD-3F5A-4DD6-B1B9-A3A8F771643A}" srcOrd="5" destOrd="0" presId="urn:microsoft.com/office/officeart/2018/5/layout/IconCircleLabelList"/>
    <dgm:cxn modelId="{3E4EBD17-48F7-48A8-A42B-501F5CC384D9}" type="presParOf" srcId="{0B0B7B2F-DE5A-406B-886A-93B845005FB3}" destId="{4F148828-C039-4732-B3DB-32127F88FC38}" srcOrd="6" destOrd="0" presId="urn:microsoft.com/office/officeart/2018/5/layout/IconCircleLabelList"/>
    <dgm:cxn modelId="{926DB096-A1BD-414C-B151-155B1C71F877}" type="presParOf" srcId="{4F148828-C039-4732-B3DB-32127F88FC38}" destId="{E6FA1ACB-885C-45A9-87B4-B87E162DDECF}" srcOrd="0" destOrd="0" presId="urn:microsoft.com/office/officeart/2018/5/layout/IconCircleLabelList"/>
    <dgm:cxn modelId="{CCD0C126-77A2-4AF8-95E9-7768E6DEFB45}" type="presParOf" srcId="{4F148828-C039-4732-B3DB-32127F88FC38}" destId="{44772B59-8908-46CD-AE94-73BACF30922F}" srcOrd="1" destOrd="0" presId="urn:microsoft.com/office/officeart/2018/5/layout/IconCircleLabelList"/>
    <dgm:cxn modelId="{6C567EF9-C5D2-461C-AFA3-5EF349ABB891}" type="presParOf" srcId="{4F148828-C039-4732-B3DB-32127F88FC38}" destId="{60AB5EC0-99FD-4C09-9E96-2DB2395E3913}" srcOrd="2" destOrd="0" presId="urn:microsoft.com/office/officeart/2018/5/layout/IconCircleLabelList"/>
    <dgm:cxn modelId="{9A31F748-5B83-4542-BCB0-2140674D3A3A}" type="presParOf" srcId="{4F148828-C039-4732-B3DB-32127F88FC38}" destId="{932D3A97-F183-469B-BE1B-34ACB12EC40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6697A7-C0A4-461B-9584-3B4C6D474F7C}"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8AD1B3A2-6AD2-4217-B719-8A71B10565B4}">
      <dgm:prSet custT="1"/>
      <dgm:spPr>
        <a:solidFill>
          <a:schemeClr val="accent1">
            <a:lumMod val="75000"/>
          </a:schemeClr>
        </a:solidFill>
      </dgm:spPr>
      <dgm:t>
        <a:bodyPr/>
        <a:lstStyle/>
        <a:p>
          <a:pPr>
            <a:lnSpc>
              <a:spcPct val="100000"/>
            </a:lnSpc>
          </a:pPr>
          <a:r>
            <a:rPr lang="en-US" sz="2400" dirty="0"/>
            <a:t>The Purpose of a Lodge of Instruction is to teach a man to be a Freemason.</a:t>
          </a:r>
        </a:p>
      </dgm:t>
    </dgm:pt>
    <dgm:pt modelId="{B6224F11-D7A7-44A8-A268-7DEAF7AA824A}" type="parTrans" cxnId="{0EAA0C4E-C749-4D36-BF46-EEBBA3E595EC}">
      <dgm:prSet/>
      <dgm:spPr/>
      <dgm:t>
        <a:bodyPr/>
        <a:lstStyle/>
        <a:p>
          <a:endParaRPr lang="en-US"/>
        </a:p>
      </dgm:t>
    </dgm:pt>
    <dgm:pt modelId="{A144DF38-38DD-45C0-82D6-EEC223CC57CA}" type="sibTrans" cxnId="{0EAA0C4E-C749-4D36-BF46-EEBBA3E595EC}">
      <dgm:prSet/>
      <dgm:spPr/>
      <dgm:t>
        <a:bodyPr/>
        <a:lstStyle/>
        <a:p>
          <a:endParaRPr lang="en-US"/>
        </a:p>
      </dgm:t>
    </dgm:pt>
    <dgm:pt modelId="{92D26CFC-36B2-47BD-895D-64432EFB0665}">
      <dgm:prSet custT="1"/>
      <dgm:spPr>
        <a:solidFill>
          <a:schemeClr val="accent1">
            <a:lumMod val="75000"/>
          </a:schemeClr>
        </a:solidFill>
      </dgm:spPr>
      <dgm:t>
        <a:bodyPr/>
        <a:lstStyle/>
        <a:p>
          <a:pPr>
            <a:lnSpc>
              <a:spcPct val="100000"/>
            </a:lnSpc>
          </a:pPr>
          <a:r>
            <a:rPr lang="en-US" sz="2400" dirty="0"/>
            <a:t>So, what is the purpose of Freemasonry?</a:t>
          </a:r>
        </a:p>
      </dgm:t>
    </dgm:pt>
    <dgm:pt modelId="{0C50ACB0-3670-43AE-A5D5-2C698571FC1D}" type="parTrans" cxnId="{BACF0076-A15B-44FF-81EE-27BD6F34FF2A}">
      <dgm:prSet/>
      <dgm:spPr/>
      <dgm:t>
        <a:bodyPr/>
        <a:lstStyle/>
        <a:p>
          <a:endParaRPr lang="en-US"/>
        </a:p>
      </dgm:t>
    </dgm:pt>
    <dgm:pt modelId="{2DC7F163-16E2-4889-AD8A-C4EEC0C4E976}" type="sibTrans" cxnId="{BACF0076-A15B-44FF-81EE-27BD6F34FF2A}">
      <dgm:prSet/>
      <dgm:spPr/>
      <dgm:t>
        <a:bodyPr/>
        <a:lstStyle/>
        <a:p>
          <a:endParaRPr lang="en-US"/>
        </a:p>
      </dgm:t>
    </dgm:pt>
    <dgm:pt modelId="{9B2AEF8A-B79A-4733-98CA-12FDCA9FCC53}" type="pres">
      <dgm:prSet presAssocID="{9F6697A7-C0A4-461B-9584-3B4C6D474F7C}" presName="root" presStyleCnt="0">
        <dgm:presLayoutVars>
          <dgm:dir/>
          <dgm:resizeHandles val="exact"/>
        </dgm:presLayoutVars>
      </dgm:prSet>
      <dgm:spPr/>
    </dgm:pt>
    <dgm:pt modelId="{57AA467F-1344-49A8-AD6F-AE4A7F87D5E8}" type="pres">
      <dgm:prSet presAssocID="{8AD1B3A2-6AD2-4217-B719-8A71B10565B4}" presName="compNode" presStyleCnt="0"/>
      <dgm:spPr/>
    </dgm:pt>
    <dgm:pt modelId="{C78E54C6-4CE1-4BFF-9D33-FF84587CE38E}" type="pres">
      <dgm:prSet presAssocID="{8AD1B3A2-6AD2-4217-B719-8A71B10565B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348F0AB3-05D7-44AC-8978-1E5ED3DDDBA5}" type="pres">
      <dgm:prSet presAssocID="{8AD1B3A2-6AD2-4217-B719-8A71B10565B4}" presName="spaceRect" presStyleCnt="0"/>
      <dgm:spPr/>
    </dgm:pt>
    <dgm:pt modelId="{9F43092A-5201-4E1A-AC9B-7D0E63B74D34}" type="pres">
      <dgm:prSet presAssocID="{8AD1B3A2-6AD2-4217-B719-8A71B10565B4}" presName="textRect" presStyleLbl="revTx" presStyleIdx="0" presStyleCnt="2" custScaleX="206976" custScaleY="136386">
        <dgm:presLayoutVars>
          <dgm:chMax val="1"/>
          <dgm:chPref val="1"/>
        </dgm:presLayoutVars>
      </dgm:prSet>
      <dgm:spPr/>
    </dgm:pt>
    <dgm:pt modelId="{502F74EB-A1D8-4B87-9514-1E7599C97C7D}" type="pres">
      <dgm:prSet presAssocID="{A144DF38-38DD-45C0-82D6-EEC223CC57CA}" presName="sibTrans" presStyleCnt="0"/>
      <dgm:spPr/>
    </dgm:pt>
    <dgm:pt modelId="{D876E64C-F7EA-4B58-8D52-E13A2BA2B4B4}" type="pres">
      <dgm:prSet presAssocID="{92D26CFC-36B2-47BD-895D-64432EFB0665}" presName="compNode" presStyleCnt="0"/>
      <dgm:spPr/>
    </dgm:pt>
    <dgm:pt modelId="{3AB96535-FCD6-4B34-8273-836009DA5652}" type="pres">
      <dgm:prSet presAssocID="{92D26CFC-36B2-47BD-895D-64432EFB0665}" presName="iconRect" presStyleLbl="node1" presStyleIdx="1" presStyleCnt="2" custScaleX="109754" custScaleY="94264" custLinFactNeighborY="-249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dd"/>
        </a:ext>
      </dgm:extLst>
    </dgm:pt>
    <dgm:pt modelId="{747FEC57-D11A-4C81-95B6-F84C9510F811}" type="pres">
      <dgm:prSet presAssocID="{92D26CFC-36B2-47BD-895D-64432EFB0665}" presName="spaceRect" presStyleCnt="0"/>
      <dgm:spPr/>
    </dgm:pt>
    <dgm:pt modelId="{9726D278-513A-4767-9BE3-46CB7B2C993A}" type="pres">
      <dgm:prSet presAssocID="{92D26CFC-36B2-47BD-895D-64432EFB0665}" presName="textRect" presStyleLbl="revTx" presStyleIdx="1" presStyleCnt="2" custScaleX="130325" custScaleY="141789" custLinFactNeighborX="3997" custLinFactNeighborY="16526">
        <dgm:presLayoutVars>
          <dgm:chMax val="1"/>
          <dgm:chPref val="1"/>
        </dgm:presLayoutVars>
      </dgm:prSet>
      <dgm:spPr/>
    </dgm:pt>
  </dgm:ptLst>
  <dgm:cxnLst>
    <dgm:cxn modelId="{0EAA0C4E-C749-4D36-BF46-EEBBA3E595EC}" srcId="{9F6697A7-C0A4-461B-9584-3B4C6D474F7C}" destId="{8AD1B3A2-6AD2-4217-B719-8A71B10565B4}" srcOrd="0" destOrd="0" parTransId="{B6224F11-D7A7-44A8-A268-7DEAF7AA824A}" sibTransId="{A144DF38-38DD-45C0-82D6-EEC223CC57CA}"/>
    <dgm:cxn modelId="{BACF0076-A15B-44FF-81EE-27BD6F34FF2A}" srcId="{9F6697A7-C0A4-461B-9584-3B4C6D474F7C}" destId="{92D26CFC-36B2-47BD-895D-64432EFB0665}" srcOrd="1" destOrd="0" parTransId="{0C50ACB0-3670-43AE-A5D5-2C698571FC1D}" sibTransId="{2DC7F163-16E2-4889-AD8A-C4EEC0C4E976}"/>
    <dgm:cxn modelId="{D101F688-3582-4476-8670-78FE4D9B7B1F}" type="presOf" srcId="{8AD1B3A2-6AD2-4217-B719-8A71B10565B4}" destId="{9F43092A-5201-4E1A-AC9B-7D0E63B74D34}" srcOrd="0" destOrd="0" presId="urn:microsoft.com/office/officeart/2018/2/layout/IconLabelList"/>
    <dgm:cxn modelId="{2281E392-7C3E-440E-8354-01474F8E8436}" type="presOf" srcId="{9F6697A7-C0A4-461B-9584-3B4C6D474F7C}" destId="{9B2AEF8A-B79A-4733-98CA-12FDCA9FCC53}" srcOrd="0" destOrd="0" presId="urn:microsoft.com/office/officeart/2018/2/layout/IconLabelList"/>
    <dgm:cxn modelId="{0EED0DDC-BAEA-430C-9CE7-08BB646BC407}" type="presOf" srcId="{92D26CFC-36B2-47BD-895D-64432EFB0665}" destId="{9726D278-513A-4767-9BE3-46CB7B2C993A}" srcOrd="0" destOrd="0" presId="urn:microsoft.com/office/officeart/2018/2/layout/IconLabelList"/>
    <dgm:cxn modelId="{2C0F8203-7500-43D6-B055-66FF04738760}" type="presParOf" srcId="{9B2AEF8A-B79A-4733-98CA-12FDCA9FCC53}" destId="{57AA467F-1344-49A8-AD6F-AE4A7F87D5E8}" srcOrd="0" destOrd="0" presId="urn:microsoft.com/office/officeart/2018/2/layout/IconLabelList"/>
    <dgm:cxn modelId="{A4D1858D-0A7F-4871-A97D-9B29F5A368ED}" type="presParOf" srcId="{57AA467F-1344-49A8-AD6F-AE4A7F87D5E8}" destId="{C78E54C6-4CE1-4BFF-9D33-FF84587CE38E}" srcOrd="0" destOrd="0" presId="urn:microsoft.com/office/officeart/2018/2/layout/IconLabelList"/>
    <dgm:cxn modelId="{64CFF455-0011-4ABE-AD98-F0A7CC8EB076}" type="presParOf" srcId="{57AA467F-1344-49A8-AD6F-AE4A7F87D5E8}" destId="{348F0AB3-05D7-44AC-8978-1E5ED3DDDBA5}" srcOrd="1" destOrd="0" presId="urn:microsoft.com/office/officeart/2018/2/layout/IconLabelList"/>
    <dgm:cxn modelId="{8C58F649-3F43-4C0D-8B4B-34F757D4FD82}" type="presParOf" srcId="{57AA467F-1344-49A8-AD6F-AE4A7F87D5E8}" destId="{9F43092A-5201-4E1A-AC9B-7D0E63B74D34}" srcOrd="2" destOrd="0" presId="urn:microsoft.com/office/officeart/2018/2/layout/IconLabelList"/>
    <dgm:cxn modelId="{AF6CE672-FF0F-4BFE-8357-FBEE38A87C57}" type="presParOf" srcId="{9B2AEF8A-B79A-4733-98CA-12FDCA9FCC53}" destId="{502F74EB-A1D8-4B87-9514-1E7599C97C7D}" srcOrd="1" destOrd="0" presId="urn:microsoft.com/office/officeart/2018/2/layout/IconLabelList"/>
    <dgm:cxn modelId="{749F0B26-36F8-431A-844D-D59DDB404B88}" type="presParOf" srcId="{9B2AEF8A-B79A-4733-98CA-12FDCA9FCC53}" destId="{D876E64C-F7EA-4B58-8D52-E13A2BA2B4B4}" srcOrd="2" destOrd="0" presId="urn:microsoft.com/office/officeart/2018/2/layout/IconLabelList"/>
    <dgm:cxn modelId="{F1348DCD-FA53-451F-9853-FF24E1A2C163}" type="presParOf" srcId="{D876E64C-F7EA-4B58-8D52-E13A2BA2B4B4}" destId="{3AB96535-FCD6-4B34-8273-836009DA5652}" srcOrd="0" destOrd="0" presId="urn:microsoft.com/office/officeart/2018/2/layout/IconLabelList"/>
    <dgm:cxn modelId="{720DAEA6-FE4E-419B-961F-5128652219AC}" type="presParOf" srcId="{D876E64C-F7EA-4B58-8D52-E13A2BA2B4B4}" destId="{747FEC57-D11A-4C81-95B6-F84C9510F811}" srcOrd="1" destOrd="0" presId="urn:microsoft.com/office/officeart/2018/2/layout/IconLabelList"/>
    <dgm:cxn modelId="{574C99F8-6415-4F7C-A8F7-69FA5E854225}" type="presParOf" srcId="{D876E64C-F7EA-4B58-8D52-E13A2BA2B4B4}" destId="{9726D278-513A-4767-9BE3-46CB7B2C993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29249A-7C07-4F13-B8EB-FA558D76CEB9}"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09AD8021-B374-4F5D-93A9-B7098197618F}">
      <dgm:prSet/>
      <dgm:spPr/>
      <dgm:t>
        <a:bodyPr/>
        <a:lstStyle/>
        <a:p>
          <a:r>
            <a:rPr lang="en-US" dirty="0"/>
            <a:t>A Man to whom the burdened heart may pour forth their sorry,</a:t>
          </a:r>
        </a:p>
      </dgm:t>
    </dgm:pt>
    <dgm:pt modelId="{F1E702E9-64F3-4882-A607-22B7306083BA}" type="parTrans" cxnId="{161FC97C-1004-4574-A37B-A411E39DC64F}">
      <dgm:prSet/>
      <dgm:spPr/>
      <dgm:t>
        <a:bodyPr/>
        <a:lstStyle/>
        <a:p>
          <a:endParaRPr lang="en-US"/>
        </a:p>
      </dgm:t>
    </dgm:pt>
    <dgm:pt modelId="{9A995E72-4A60-4A90-8EF8-96C189AC3C20}" type="sibTrans" cxnId="{161FC97C-1004-4574-A37B-A411E39DC64F}">
      <dgm:prSet/>
      <dgm:spPr/>
      <dgm:t>
        <a:bodyPr/>
        <a:lstStyle/>
        <a:p>
          <a:endParaRPr lang="en-US"/>
        </a:p>
      </dgm:t>
    </dgm:pt>
    <dgm:pt modelId="{3CDB88AE-0A07-4F2C-9288-A29D655B59D9}">
      <dgm:prSet/>
      <dgm:spPr/>
      <dgm:t>
        <a:bodyPr/>
        <a:lstStyle/>
        <a:p>
          <a:r>
            <a:rPr lang="en-US" dirty="0"/>
            <a:t>To whom the distressed may prefer their suit,</a:t>
          </a:r>
        </a:p>
      </dgm:t>
    </dgm:pt>
    <dgm:pt modelId="{6913EEB5-2312-4544-B1A5-A279B326E7CC}" type="parTrans" cxnId="{084EC033-1CE7-45DE-BEFB-02EEFE1FE557}">
      <dgm:prSet/>
      <dgm:spPr/>
      <dgm:t>
        <a:bodyPr/>
        <a:lstStyle/>
        <a:p>
          <a:endParaRPr lang="en-US"/>
        </a:p>
      </dgm:t>
    </dgm:pt>
    <dgm:pt modelId="{B4AFDF40-2FA8-4595-A929-E4CF0262F571}" type="sibTrans" cxnId="{084EC033-1CE7-45DE-BEFB-02EEFE1FE557}">
      <dgm:prSet/>
      <dgm:spPr/>
      <dgm:t>
        <a:bodyPr/>
        <a:lstStyle/>
        <a:p>
          <a:endParaRPr lang="en-US"/>
        </a:p>
      </dgm:t>
    </dgm:pt>
    <dgm:pt modelId="{73E57B05-0504-452A-9957-CB5A64E0D02B}">
      <dgm:prSet/>
      <dgm:spPr/>
      <dgm:t>
        <a:bodyPr/>
        <a:lstStyle/>
        <a:p>
          <a:r>
            <a:rPr lang="en-US"/>
            <a:t>Whose hand is guided by justice and,</a:t>
          </a:r>
        </a:p>
      </dgm:t>
    </dgm:pt>
    <dgm:pt modelId="{CA0AE3D8-C1B0-425F-AD2C-5377FCFAF2E1}" type="parTrans" cxnId="{F085ACB2-C6AB-40DD-B526-F65E43F46DB4}">
      <dgm:prSet/>
      <dgm:spPr/>
      <dgm:t>
        <a:bodyPr/>
        <a:lstStyle/>
        <a:p>
          <a:endParaRPr lang="en-US"/>
        </a:p>
      </dgm:t>
    </dgm:pt>
    <dgm:pt modelId="{E883F81A-F3A4-4482-BC13-6B51387A5B0E}" type="sibTrans" cxnId="{F085ACB2-C6AB-40DD-B526-F65E43F46DB4}">
      <dgm:prSet/>
      <dgm:spPr/>
      <dgm:t>
        <a:bodyPr/>
        <a:lstStyle/>
        <a:p>
          <a:endParaRPr lang="en-US"/>
        </a:p>
      </dgm:t>
    </dgm:pt>
    <dgm:pt modelId="{C3E859EF-E6B2-457A-83BC-9AA622CB4FC2}">
      <dgm:prSet/>
      <dgm:spPr/>
      <dgm:t>
        <a:bodyPr/>
        <a:lstStyle/>
        <a:p>
          <a:r>
            <a:rPr lang="en-US"/>
            <a:t>Whose heart is expanded by benevolence.</a:t>
          </a:r>
        </a:p>
      </dgm:t>
    </dgm:pt>
    <dgm:pt modelId="{60F808D9-8795-4EC2-9670-636D936C117C}" type="parTrans" cxnId="{35D01687-AD8A-4364-BB9D-CC0B848DB652}">
      <dgm:prSet/>
      <dgm:spPr/>
      <dgm:t>
        <a:bodyPr/>
        <a:lstStyle/>
        <a:p>
          <a:endParaRPr lang="en-US"/>
        </a:p>
      </dgm:t>
    </dgm:pt>
    <dgm:pt modelId="{84099A43-8BF6-40B6-822E-E04ECCD8E470}" type="sibTrans" cxnId="{35D01687-AD8A-4364-BB9D-CC0B848DB652}">
      <dgm:prSet/>
      <dgm:spPr/>
      <dgm:t>
        <a:bodyPr/>
        <a:lstStyle/>
        <a:p>
          <a:endParaRPr lang="en-US"/>
        </a:p>
      </dgm:t>
    </dgm:pt>
    <dgm:pt modelId="{C9122150-A056-4C97-88CC-8187F01A1229}">
      <dgm:prSet/>
      <dgm:spPr/>
      <dgm:t>
        <a:bodyPr/>
        <a:lstStyle/>
        <a:p>
          <a:r>
            <a:rPr lang="en-US"/>
            <a:t>He is a man who strives to be better man today than he was yesterday.</a:t>
          </a:r>
        </a:p>
      </dgm:t>
    </dgm:pt>
    <dgm:pt modelId="{E8D6FCD5-47BA-450E-9D32-8969B77D7778}" type="parTrans" cxnId="{41413231-CAE8-4DC7-9FA5-A17A8FE4A631}">
      <dgm:prSet/>
      <dgm:spPr/>
      <dgm:t>
        <a:bodyPr/>
        <a:lstStyle/>
        <a:p>
          <a:endParaRPr lang="en-US"/>
        </a:p>
      </dgm:t>
    </dgm:pt>
    <dgm:pt modelId="{8586A791-C366-4F20-B5E8-C17460807BCA}" type="sibTrans" cxnId="{41413231-CAE8-4DC7-9FA5-A17A8FE4A631}">
      <dgm:prSet/>
      <dgm:spPr/>
      <dgm:t>
        <a:bodyPr/>
        <a:lstStyle/>
        <a:p>
          <a:endParaRPr lang="en-US"/>
        </a:p>
      </dgm:t>
    </dgm:pt>
    <dgm:pt modelId="{D386039A-FC13-4178-B8BC-02C2DDD73D70}" type="pres">
      <dgm:prSet presAssocID="{BC29249A-7C07-4F13-B8EB-FA558D76CEB9}" presName="diagram" presStyleCnt="0">
        <dgm:presLayoutVars>
          <dgm:dir/>
          <dgm:resizeHandles val="exact"/>
        </dgm:presLayoutVars>
      </dgm:prSet>
      <dgm:spPr/>
    </dgm:pt>
    <dgm:pt modelId="{DEAEEB5E-9EF9-450F-8AF9-E4156DED8DB3}" type="pres">
      <dgm:prSet presAssocID="{09AD8021-B374-4F5D-93A9-B7098197618F}" presName="node" presStyleLbl="node1" presStyleIdx="0" presStyleCnt="5">
        <dgm:presLayoutVars>
          <dgm:bulletEnabled val="1"/>
        </dgm:presLayoutVars>
      </dgm:prSet>
      <dgm:spPr/>
    </dgm:pt>
    <dgm:pt modelId="{DFDDB636-ACF5-4EB7-B201-4BA890779E73}" type="pres">
      <dgm:prSet presAssocID="{9A995E72-4A60-4A90-8EF8-96C189AC3C20}" presName="sibTrans" presStyleCnt="0"/>
      <dgm:spPr/>
    </dgm:pt>
    <dgm:pt modelId="{32C63679-7333-493A-B461-7F59C83CAF5A}" type="pres">
      <dgm:prSet presAssocID="{3CDB88AE-0A07-4F2C-9288-A29D655B59D9}" presName="node" presStyleLbl="node1" presStyleIdx="1" presStyleCnt="5">
        <dgm:presLayoutVars>
          <dgm:bulletEnabled val="1"/>
        </dgm:presLayoutVars>
      </dgm:prSet>
      <dgm:spPr/>
    </dgm:pt>
    <dgm:pt modelId="{E302DDA2-4F98-463D-92A6-F5840D1E8F9F}" type="pres">
      <dgm:prSet presAssocID="{B4AFDF40-2FA8-4595-A929-E4CF0262F571}" presName="sibTrans" presStyleCnt="0"/>
      <dgm:spPr/>
    </dgm:pt>
    <dgm:pt modelId="{2D15E473-8687-49D3-8A4F-34033315E7E5}" type="pres">
      <dgm:prSet presAssocID="{73E57B05-0504-452A-9957-CB5A64E0D02B}" presName="node" presStyleLbl="node1" presStyleIdx="2" presStyleCnt="5">
        <dgm:presLayoutVars>
          <dgm:bulletEnabled val="1"/>
        </dgm:presLayoutVars>
      </dgm:prSet>
      <dgm:spPr/>
    </dgm:pt>
    <dgm:pt modelId="{00D7A710-F45C-420C-83DD-3FA3EC746462}" type="pres">
      <dgm:prSet presAssocID="{E883F81A-F3A4-4482-BC13-6B51387A5B0E}" presName="sibTrans" presStyleCnt="0"/>
      <dgm:spPr/>
    </dgm:pt>
    <dgm:pt modelId="{E81B6065-978A-4511-B9BF-26C5C830F8E1}" type="pres">
      <dgm:prSet presAssocID="{C3E859EF-E6B2-457A-83BC-9AA622CB4FC2}" presName="node" presStyleLbl="node1" presStyleIdx="3" presStyleCnt="5">
        <dgm:presLayoutVars>
          <dgm:bulletEnabled val="1"/>
        </dgm:presLayoutVars>
      </dgm:prSet>
      <dgm:spPr/>
    </dgm:pt>
    <dgm:pt modelId="{C047860B-75E4-4409-B661-D9A5DF5D109B}" type="pres">
      <dgm:prSet presAssocID="{84099A43-8BF6-40B6-822E-E04ECCD8E470}" presName="sibTrans" presStyleCnt="0"/>
      <dgm:spPr/>
    </dgm:pt>
    <dgm:pt modelId="{DB230E86-1CD1-42E3-948B-4FB7F0142364}" type="pres">
      <dgm:prSet presAssocID="{C9122150-A056-4C97-88CC-8187F01A1229}" presName="node" presStyleLbl="node1" presStyleIdx="4" presStyleCnt="5">
        <dgm:presLayoutVars>
          <dgm:bulletEnabled val="1"/>
        </dgm:presLayoutVars>
      </dgm:prSet>
      <dgm:spPr/>
    </dgm:pt>
  </dgm:ptLst>
  <dgm:cxnLst>
    <dgm:cxn modelId="{B382CD2B-CB94-40AA-86AB-576B3B70A822}" type="presOf" srcId="{BC29249A-7C07-4F13-B8EB-FA558D76CEB9}" destId="{D386039A-FC13-4178-B8BC-02C2DDD73D70}" srcOrd="0" destOrd="0" presId="urn:microsoft.com/office/officeart/2005/8/layout/default"/>
    <dgm:cxn modelId="{41413231-CAE8-4DC7-9FA5-A17A8FE4A631}" srcId="{BC29249A-7C07-4F13-B8EB-FA558D76CEB9}" destId="{C9122150-A056-4C97-88CC-8187F01A1229}" srcOrd="4" destOrd="0" parTransId="{E8D6FCD5-47BA-450E-9D32-8969B77D7778}" sibTransId="{8586A791-C366-4F20-B5E8-C17460807BCA}"/>
    <dgm:cxn modelId="{084EC033-1CE7-45DE-BEFB-02EEFE1FE557}" srcId="{BC29249A-7C07-4F13-B8EB-FA558D76CEB9}" destId="{3CDB88AE-0A07-4F2C-9288-A29D655B59D9}" srcOrd="1" destOrd="0" parTransId="{6913EEB5-2312-4544-B1A5-A279B326E7CC}" sibTransId="{B4AFDF40-2FA8-4595-A929-E4CF0262F571}"/>
    <dgm:cxn modelId="{F8FD637C-9AC5-4198-B928-66557783FCFC}" type="presOf" srcId="{C9122150-A056-4C97-88CC-8187F01A1229}" destId="{DB230E86-1CD1-42E3-948B-4FB7F0142364}" srcOrd="0" destOrd="0" presId="urn:microsoft.com/office/officeart/2005/8/layout/default"/>
    <dgm:cxn modelId="{E1C2657C-5FD4-4DAF-94E5-0526C4B69037}" type="presOf" srcId="{3CDB88AE-0A07-4F2C-9288-A29D655B59D9}" destId="{32C63679-7333-493A-B461-7F59C83CAF5A}" srcOrd="0" destOrd="0" presId="urn:microsoft.com/office/officeart/2005/8/layout/default"/>
    <dgm:cxn modelId="{161FC97C-1004-4574-A37B-A411E39DC64F}" srcId="{BC29249A-7C07-4F13-B8EB-FA558D76CEB9}" destId="{09AD8021-B374-4F5D-93A9-B7098197618F}" srcOrd="0" destOrd="0" parTransId="{F1E702E9-64F3-4882-A607-22B7306083BA}" sibTransId="{9A995E72-4A60-4A90-8EF8-96C189AC3C20}"/>
    <dgm:cxn modelId="{35D01687-AD8A-4364-BB9D-CC0B848DB652}" srcId="{BC29249A-7C07-4F13-B8EB-FA558D76CEB9}" destId="{C3E859EF-E6B2-457A-83BC-9AA622CB4FC2}" srcOrd="3" destOrd="0" parTransId="{60F808D9-8795-4EC2-9670-636D936C117C}" sibTransId="{84099A43-8BF6-40B6-822E-E04ECCD8E470}"/>
    <dgm:cxn modelId="{C2DF888F-72FD-4D54-84BA-6EA6178033BC}" type="presOf" srcId="{C3E859EF-E6B2-457A-83BC-9AA622CB4FC2}" destId="{E81B6065-978A-4511-B9BF-26C5C830F8E1}" srcOrd="0" destOrd="0" presId="urn:microsoft.com/office/officeart/2005/8/layout/default"/>
    <dgm:cxn modelId="{F085ACB2-C6AB-40DD-B526-F65E43F46DB4}" srcId="{BC29249A-7C07-4F13-B8EB-FA558D76CEB9}" destId="{73E57B05-0504-452A-9957-CB5A64E0D02B}" srcOrd="2" destOrd="0" parTransId="{CA0AE3D8-C1B0-425F-AD2C-5377FCFAF2E1}" sibTransId="{E883F81A-F3A4-4482-BC13-6B51387A5B0E}"/>
    <dgm:cxn modelId="{35616CBD-97E7-49F3-BA16-BC27D19BC1B6}" type="presOf" srcId="{09AD8021-B374-4F5D-93A9-B7098197618F}" destId="{DEAEEB5E-9EF9-450F-8AF9-E4156DED8DB3}" srcOrd="0" destOrd="0" presId="urn:microsoft.com/office/officeart/2005/8/layout/default"/>
    <dgm:cxn modelId="{1D34D2C0-AA44-4A75-B011-6C05C6CE1D43}" type="presOf" srcId="{73E57B05-0504-452A-9957-CB5A64E0D02B}" destId="{2D15E473-8687-49D3-8A4F-34033315E7E5}" srcOrd="0" destOrd="0" presId="urn:microsoft.com/office/officeart/2005/8/layout/default"/>
    <dgm:cxn modelId="{D288EF12-C58C-4FA8-99C0-417CA28E155B}" type="presParOf" srcId="{D386039A-FC13-4178-B8BC-02C2DDD73D70}" destId="{DEAEEB5E-9EF9-450F-8AF9-E4156DED8DB3}" srcOrd="0" destOrd="0" presId="urn:microsoft.com/office/officeart/2005/8/layout/default"/>
    <dgm:cxn modelId="{5C9226E2-9EB6-4B93-BDBE-F548ADA139B3}" type="presParOf" srcId="{D386039A-FC13-4178-B8BC-02C2DDD73D70}" destId="{DFDDB636-ACF5-4EB7-B201-4BA890779E73}" srcOrd="1" destOrd="0" presId="urn:microsoft.com/office/officeart/2005/8/layout/default"/>
    <dgm:cxn modelId="{78913AE7-A526-432D-BD7A-62E7FF203854}" type="presParOf" srcId="{D386039A-FC13-4178-B8BC-02C2DDD73D70}" destId="{32C63679-7333-493A-B461-7F59C83CAF5A}" srcOrd="2" destOrd="0" presId="urn:microsoft.com/office/officeart/2005/8/layout/default"/>
    <dgm:cxn modelId="{90D6BB36-C19A-4D17-8C95-9D87F02C6540}" type="presParOf" srcId="{D386039A-FC13-4178-B8BC-02C2DDD73D70}" destId="{E302DDA2-4F98-463D-92A6-F5840D1E8F9F}" srcOrd="3" destOrd="0" presId="urn:microsoft.com/office/officeart/2005/8/layout/default"/>
    <dgm:cxn modelId="{36EC1D15-2C9E-4185-962A-07162DF2017E}" type="presParOf" srcId="{D386039A-FC13-4178-B8BC-02C2DDD73D70}" destId="{2D15E473-8687-49D3-8A4F-34033315E7E5}" srcOrd="4" destOrd="0" presId="urn:microsoft.com/office/officeart/2005/8/layout/default"/>
    <dgm:cxn modelId="{5EF4B40D-1AF6-40A1-A1C3-E4AA47764B6D}" type="presParOf" srcId="{D386039A-FC13-4178-B8BC-02C2DDD73D70}" destId="{00D7A710-F45C-420C-83DD-3FA3EC746462}" srcOrd="5" destOrd="0" presId="urn:microsoft.com/office/officeart/2005/8/layout/default"/>
    <dgm:cxn modelId="{0DAC8D4B-759D-4F18-913E-3AB335DA2739}" type="presParOf" srcId="{D386039A-FC13-4178-B8BC-02C2DDD73D70}" destId="{E81B6065-978A-4511-B9BF-26C5C830F8E1}" srcOrd="6" destOrd="0" presId="urn:microsoft.com/office/officeart/2005/8/layout/default"/>
    <dgm:cxn modelId="{4C83FAF3-2CFC-4356-A14C-C698AAC1994D}" type="presParOf" srcId="{D386039A-FC13-4178-B8BC-02C2DDD73D70}" destId="{C047860B-75E4-4409-B661-D9A5DF5D109B}" srcOrd="7" destOrd="0" presId="urn:microsoft.com/office/officeart/2005/8/layout/default"/>
    <dgm:cxn modelId="{8D126A9D-4C34-41A1-AE31-F3AC71A9DB70}" type="presParOf" srcId="{D386039A-FC13-4178-B8BC-02C2DDD73D70}" destId="{DB230E86-1CD1-42E3-948B-4FB7F014236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35CFE5-010D-4B5E-B218-0DD51986CC1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CA7E271-A22C-497B-8A77-D09EA4914B7A}">
      <dgm:prSet custT="1"/>
      <dgm:spPr/>
      <dgm:t>
        <a:bodyPr/>
        <a:lstStyle/>
        <a:p>
          <a:r>
            <a:rPr lang="en-US" sz="3200" dirty="0"/>
            <a:t>Tell</a:t>
          </a:r>
        </a:p>
      </dgm:t>
    </dgm:pt>
    <dgm:pt modelId="{E66994B8-BE12-4E0F-9EDD-E119C30916B8}" type="parTrans" cxnId="{A0ECE79C-3D41-4FF7-93EB-F2BD7CF446C9}">
      <dgm:prSet/>
      <dgm:spPr/>
      <dgm:t>
        <a:bodyPr/>
        <a:lstStyle/>
        <a:p>
          <a:endParaRPr lang="en-US"/>
        </a:p>
      </dgm:t>
    </dgm:pt>
    <dgm:pt modelId="{6BBC13DC-4675-4096-90DF-39539D51C8FC}" type="sibTrans" cxnId="{A0ECE79C-3D41-4FF7-93EB-F2BD7CF446C9}">
      <dgm:prSet/>
      <dgm:spPr/>
      <dgm:t>
        <a:bodyPr/>
        <a:lstStyle/>
        <a:p>
          <a:endParaRPr lang="en-US"/>
        </a:p>
      </dgm:t>
    </dgm:pt>
    <dgm:pt modelId="{690CD2A5-1141-47A4-8933-AD1675F45548}">
      <dgm:prSet custT="1"/>
      <dgm:spPr/>
      <dgm:t>
        <a:bodyPr/>
        <a:lstStyle/>
        <a:p>
          <a:r>
            <a:rPr lang="en-US" sz="2400" dirty="0"/>
            <a:t>Tell me I will forget.</a:t>
          </a:r>
        </a:p>
      </dgm:t>
    </dgm:pt>
    <dgm:pt modelId="{DC74B693-AFB4-4DE4-8465-4D8C33869595}" type="parTrans" cxnId="{20C54D55-F2BB-4739-B143-C1335753D6D2}">
      <dgm:prSet/>
      <dgm:spPr/>
      <dgm:t>
        <a:bodyPr/>
        <a:lstStyle/>
        <a:p>
          <a:endParaRPr lang="en-US"/>
        </a:p>
      </dgm:t>
    </dgm:pt>
    <dgm:pt modelId="{9674E389-D2E9-4FA0-B20B-22DCD8B6C9B2}" type="sibTrans" cxnId="{20C54D55-F2BB-4739-B143-C1335753D6D2}">
      <dgm:prSet/>
      <dgm:spPr/>
      <dgm:t>
        <a:bodyPr/>
        <a:lstStyle/>
        <a:p>
          <a:endParaRPr lang="en-US"/>
        </a:p>
      </dgm:t>
    </dgm:pt>
    <dgm:pt modelId="{65170D19-DE1C-4C78-8A94-26E1B4D3C615}">
      <dgm:prSet custT="1"/>
      <dgm:spPr/>
      <dgm:t>
        <a:bodyPr/>
        <a:lstStyle/>
        <a:p>
          <a:r>
            <a:rPr lang="en-US" sz="3200" dirty="0"/>
            <a:t>Show</a:t>
          </a:r>
        </a:p>
      </dgm:t>
    </dgm:pt>
    <dgm:pt modelId="{E803018B-11FE-444E-9110-273F640BB51A}" type="parTrans" cxnId="{E7828197-AB6A-4982-9FB6-5A480533A68F}">
      <dgm:prSet/>
      <dgm:spPr/>
      <dgm:t>
        <a:bodyPr/>
        <a:lstStyle/>
        <a:p>
          <a:endParaRPr lang="en-US"/>
        </a:p>
      </dgm:t>
    </dgm:pt>
    <dgm:pt modelId="{BFF45191-EDCF-4578-BDF6-638B0EB3AD98}" type="sibTrans" cxnId="{E7828197-AB6A-4982-9FB6-5A480533A68F}">
      <dgm:prSet/>
      <dgm:spPr/>
      <dgm:t>
        <a:bodyPr/>
        <a:lstStyle/>
        <a:p>
          <a:endParaRPr lang="en-US"/>
        </a:p>
      </dgm:t>
    </dgm:pt>
    <dgm:pt modelId="{AF4A1833-3125-4CCD-AD19-840B4F20599A}">
      <dgm:prSet custT="1"/>
      <dgm:spPr/>
      <dgm:t>
        <a:bodyPr/>
        <a:lstStyle/>
        <a:p>
          <a:r>
            <a:rPr lang="en-US" sz="2400" dirty="0"/>
            <a:t>Show me I will remember.</a:t>
          </a:r>
        </a:p>
      </dgm:t>
    </dgm:pt>
    <dgm:pt modelId="{EFB33C3A-BBD7-4D2F-A6BF-B53661EB2EF8}" type="parTrans" cxnId="{3BF15D81-7AEB-4AA6-8084-588CDA26350F}">
      <dgm:prSet/>
      <dgm:spPr/>
      <dgm:t>
        <a:bodyPr/>
        <a:lstStyle/>
        <a:p>
          <a:endParaRPr lang="en-US"/>
        </a:p>
      </dgm:t>
    </dgm:pt>
    <dgm:pt modelId="{4D57266A-80A8-40C1-9C29-97E4DC7E493C}" type="sibTrans" cxnId="{3BF15D81-7AEB-4AA6-8084-588CDA26350F}">
      <dgm:prSet/>
      <dgm:spPr/>
      <dgm:t>
        <a:bodyPr/>
        <a:lstStyle/>
        <a:p>
          <a:endParaRPr lang="en-US"/>
        </a:p>
      </dgm:t>
    </dgm:pt>
    <dgm:pt modelId="{3E0EFA8E-D114-4C46-8A43-2238FB8E416E}">
      <dgm:prSet custT="1"/>
      <dgm:spPr/>
      <dgm:t>
        <a:bodyPr/>
        <a:lstStyle/>
        <a:p>
          <a:r>
            <a:rPr lang="en-US" sz="3200" dirty="0"/>
            <a:t>Involve</a:t>
          </a:r>
        </a:p>
      </dgm:t>
    </dgm:pt>
    <dgm:pt modelId="{1A190685-3784-499D-8223-8B792E220074}" type="parTrans" cxnId="{6AB7AE78-F1DD-4B78-9A88-07F282DF8EAF}">
      <dgm:prSet/>
      <dgm:spPr/>
      <dgm:t>
        <a:bodyPr/>
        <a:lstStyle/>
        <a:p>
          <a:endParaRPr lang="en-US"/>
        </a:p>
      </dgm:t>
    </dgm:pt>
    <dgm:pt modelId="{147E5FEF-A395-4F14-BB3B-8B7C357F6ECF}" type="sibTrans" cxnId="{6AB7AE78-F1DD-4B78-9A88-07F282DF8EAF}">
      <dgm:prSet/>
      <dgm:spPr/>
      <dgm:t>
        <a:bodyPr/>
        <a:lstStyle/>
        <a:p>
          <a:endParaRPr lang="en-US"/>
        </a:p>
      </dgm:t>
    </dgm:pt>
    <dgm:pt modelId="{D36E86D7-CC7B-4CE7-A892-7461EA06295A}">
      <dgm:prSet custT="1"/>
      <dgm:spPr/>
      <dgm:t>
        <a:bodyPr/>
        <a:lstStyle/>
        <a:p>
          <a:r>
            <a:rPr lang="en-US" sz="2400" dirty="0"/>
            <a:t>Involve me I will understand.</a:t>
          </a:r>
        </a:p>
      </dgm:t>
    </dgm:pt>
    <dgm:pt modelId="{25B71944-D3B3-4380-BE69-7095B11D23AB}" type="parTrans" cxnId="{D2C17672-06C0-4B1D-87C2-A8047D4F2637}">
      <dgm:prSet/>
      <dgm:spPr/>
      <dgm:t>
        <a:bodyPr/>
        <a:lstStyle/>
        <a:p>
          <a:endParaRPr lang="en-US"/>
        </a:p>
      </dgm:t>
    </dgm:pt>
    <dgm:pt modelId="{6720686F-89DB-4635-8774-E12297DAC26E}" type="sibTrans" cxnId="{D2C17672-06C0-4B1D-87C2-A8047D4F2637}">
      <dgm:prSet/>
      <dgm:spPr/>
      <dgm:t>
        <a:bodyPr/>
        <a:lstStyle/>
        <a:p>
          <a:endParaRPr lang="en-US"/>
        </a:p>
      </dgm:t>
    </dgm:pt>
    <dgm:pt modelId="{E560D224-C48A-4CA2-B03F-E6F249266B99}" type="pres">
      <dgm:prSet presAssocID="{6535CFE5-010D-4B5E-B218-0DD51986CC14}" presName="vert0" presStyleCnt="0">
        <dgm:presLayoutVars>
          <dgm:dir/>
          <dgm:animOne val="branch"/>
          <dgm:animLvl val="lvl"/>
        </dgm:presLayoutVars>
      </dgm:prSet>
      <dgm:spPr/>
    </dgm:pt>
    <dgm:pt modelId="{CA436E68-5400-4674-BFFB-CE95E02E6B7C}" type="pres">
      <dgm:prSet presAssocID="{4CA7E271-A22C-497B-8A77-D09EA4914B7A}" presName="thickLine" presStyleLbl="alignNode1" presStyleIdx="0" presStyleCnt="3"/>
      <dgm:spPr/>
    </dgm:pt>
    <dgm:pt modelId="{0AD3C171-2F51-41A5-8CD1-59530792E7A4}" type="pres">
      <dgm:prSet presAssocID="{4CA7E271-A22C-497B-8A77-D09EA4914B7A}" presName="horz1" presStyleCnt="0"/>
      <dgm:spPr/>
    </dgm:pt>
    <dgm:pt modelId="{A7D061F3-ED42-408A-AE8E-E3C898893A35}" type="pres">
      <dgm:prSet presAssocID="{4CA7E271-A22C-497B-8A77-D09EA4914B7A}" presName="tx1" presStyleLbl="revTx" presStyleIdx="0" presStyleCnt="6"/>
      <dgm:spPr/>
    </dgm:pt>
    <dgm:pt modelId="{3319AD82-6330-4678-9143-BCB37D3126CE}" type="pres">
      <dgm:prSet presAssocID="{4CA7E271-A22C-497B-8A77-D09EA4914B7A}" presName="vert1" presStyleCnt="0"/>
      <dgm:spPr/>
    </dgm:pt>
    <dgm:pt modelId="{3FB04298-751B-4D3A-9704-A4C870A33EBE}" type="pres">
      <dgm:prSet presAssocID="{690CD2A5-1141-47A4-8933-AD1675F45548}" presName="vertSpace2a" presStyleCnt="0"/>
      <dgm:spPr/>
    </dgm:pt>
    <dgm:pt modelId="{3E440D7A-F441-472F-AA54-9FC2B54BCCE9}" type="pres">
      <dgm:prSet presAssocID="{690CD2A5-1141-47A4-8933-AD1675F45548}" presName="horz2" presStyleCnt="0"/>
      <dgm:spPr/>
    </dgm:pt>
    <dgm:pt modelId="{030D3DA9-5F54-47EB-97CF-566EFA3228BE}" type="pres">
      <dgm:prSet presAssocID="{690CD2A5-1141-47A4-8933-AD1675F45548}" presName="horzSpace2" presStyleCnt="0"/>
      <dgm:spPr/>
    </dgm:pt>
    <dgm:pt modelId="{DA6E2B11-7D6E-4A32-8328-367850B48E5D}" type="pres">
      <dgm:prSet presAssocID="{690CD2A5-1141-47A4-8933-AD1675F45548}" presName="tx2" presStyleLbl="revTx" presStyleIdx="1" presStyleCnt="6"/>
      <dgm:spPr/>
    </dgm:pt>
    <dgm:pt modelId="{1C98A8DC-32CB-48FC-9731-62F82CB5F632}" type="pres">
      <dgm:prSet presAssocID="{690CD2A5-1141-47A4-8933-AD1675F45548}" presName="vert2" presStyleCnt="0"/>
      <dgm:spPr/>
    </dgm:pt>
    <dgm:pt modelId="{B2311F62-9F4E-4FF3-9ED0-F5AED2B2830A}" type="pres">
      <dgm:prSet presAssocID="{690CD2A5-1141-47A4-8933-AD1675F45548}" presName="thinLine2b" presStyleLbl="callout" presStyleIdx="0" presStyleCnt="3"/>
      <dgm:spPr/>
    </dgm:pt>
    <dgm:pt modelId="{7521D1C8-8A41-4536-B0C1-3F52A96A024C}" type="pres">
      <dgm:prSet presAssocID="{690CD2A5-1141-47A4-8933-AD1675F45548}" presName="vertSpace2b" presStyleCnt="0"/>
      <dgm:spPr/>
    </dgm:pt>
    <dgm:pt modelId="{26C5CF75-D9E5-4768-96C2-0C8DD0EA3155}" type="pres">
      <dgm:prSet presAssocID="{65170D19-DE1C-4C78-8A94-26E1B4D3C615}" presName="thickLine" presStyleLbl="alignNode1" presStyleIdx="1" presStyleCnt="3"/>
      <dgm:spPr/>
    </dgm:pt>
    <dgm:pt modelId="{7E838FA5-633F-4B52-9C8A-CDC2AAAC694C}" type="pres">
      <dgm:prSet presAssocID="{65170D19-DE1C-4C78-8A94-26E1B4D3C615}" presName="horz1" presStyleCnt="0"/>
      <dgm:spPr/>
    </dgm:pt>
    <dgm:pt modelId="{4EDC89D0-BD85-4124-B5CE-74FAAE50BDCE}" type="pres">
      <dgm:prSet presAssocID="{65170D19-DE1C-4C78-8A94-26E1B4D3C615}" presName="tx1" presStyleLbl="revTx" presStyleIdx="2" presStyleCnt="6"/>
      <dgm:spPr/>
    </dgm:pt>
    <dgm:pt modelId="{2F9921A6-476B-4921-B4AD-6DD27B29B141}" type="pres">
      <dgm:prSet presAssocID="{65170D19-DE1C-4C78-8A94-26E1B4D3C615}" presName="vert1" presStyleCnt="0"/>
      <dgm:spPr/>
    </dgm:pt>
    <dgm:pt modelId="{AEE31370-277B-442E-8BAD-822AC6071A1A}" type="pres">
      <dgm:prSet presAssocID="{AF4A1833-3125-4CCD-AD19-840B4F20599A}" presName="vertSpace2a" presStyleCnt="0"/>
      <dgm:spPr/>
    </dgm:pt>
    <dgm:pt modelId="{5F092418-B296-4493-BE36-B98E5637999D}" type="pres">
      <dgm:prSet presAssocID="{AF4A1833-3125-4CCD-AD19-840B4F20599A}" presName="horz2" presStyleCnt="0"/>
      <dgm:spPr/>
    </dgm:pt>
    <dgm:pt modelId="{E4AB95D5-FF56-404A-B611-9F3EEF3D4A44}" type="pres">
      <dgm:prSet presAssocID="{AF4A1833-3125-4CCD-AD19-840B4F20599A}" presName="horzSpace2" presStyleCnt="0"/>
      <dgm:spPr/>
    </dgm:pt>
    <dgm:pt modelId="{1CE68595-3105-4071-BAF5-01BD4FD1C9EF}" type="pres">
      <dgm:prSet presAssocID="{AF4A1833-3125-4CCD-AD19-840B4F20599A}" presName="tx2" presStyleLbl="revTx" presStyleIdx="3" presStyleCnt="6"/>
      <dgm:spPr/>
    </dgm:pt>
    <dgm:pt modelId="{C2ABD75D-6B12-4AA7-BE54-B4AA1FB1B5AF}" type="pres">
      <dgm:prSet presAssocID="{AF4A1833-3125-4CCD-AD19-840B4F20599A}" presName="vert2" presStyleCnt="0"/>
      <dgm:spPr/>
    </dgm:pt>
    <dgm:pt modelId="{64173167-AAE3-4589-8D6F-FF07CC3864F4}" type="pres">
      <dgm:prSet presAssocID="{AF4A1833-3125-4CCD-AD19-840B4F20599A}" presName="thinLine2b" presStyleLbl="callout" presStyleIdx="1" presStyleCnt="3"/>
      <dgm:spPr/>
    </dgm:pt>
    <dgm:pt modelId="{3A84A1BA-E188-4694-B27A-9693DCABC639}" type="pres">
      <dgm:prSet presAssocID="{AF4A1833-3125-4CCD-AD19-840B4F20599A}" presName="vertSpace2b" presStyleCnt="0"/>
      <dgm:spPr/>
    </dgm:pt>
    <dgm:pt modelId="{A916D4C1-A55F-4BE4-A4E7-37AEC5FEE07B}" type="pres">
      <dgm:prSet presAssocID="{3E0EFA8E-D114-4C46-8A43-2238FB8E416E}" presName="thickLine" presStyleLbl="alignNode1" presStyleIdx="2" presStyleCnt="3"/>
      <dgm:spPr/>
    </dgm:pt>
    <dgm:pt modelId="{3EBA462F-145E-4F37-9AA3-244EEC974598}" type="pres">
      <dgm:prSet presAssocID="{3E0EFA8E-D114-4C46-8A43-2238FB8E416E}" presName="horz1" presStyleCnt="0"/>
      <dgm:spPr/>
    </dgm:pt>
    <dgm:pt modelId="{19A8A8FC-1DEA-4DF9-A7BE-1EBCC27DFC12}" type="pres">
      <dgm:prSet presAssocID="{3E0EFA8E-D114-4C46-8A43-2238FB8E416E}" presName="tx1" presStyleLbl="revTx" presStyleIdx="4" presStyleCnt="6"/>
      <dgm:spPr/>
    </dgm:pt>
    <dgm:pt modelId="{22E689A3-EE1F-4CD3-AAB9-A72EE8B3A1A8}" type="pres">
      <dgm:prSet presAssocID="{3E0EFA8E-D114-4C46-8A43-2238FB8E416E}" presName="vert1" presStyleCnt="0"/>
      <dgm:spPr/>
    </dgm:pt>
    <dgm:pt modelId="{CD69AC54-1C72-44CB-8E86-345E3F34A6F3}" type="pres">
      <dgm:prSet presAssocID="{D36E86D7-CC7B-4CE7-A892-7461EA06295A}" presName="vertSpace2a" presStyleCnt="0"/>
      <dgm:spPr/>
    </dgm:pt>
    <dgm:pt modelId="{0D7130C1-5184-4D7C-8089-2DECE8A4A4BD}" type="pres">
      <dgm:prSet presAssocID="{D36E86D7-CC7B-4CE7-A892-7461EA06295A}" presName="horz2" presStyleCnt="0"/>
      <dgm:spPr/>
    </dgm:pt>
    <dgm:pt modelId="{C892B09E-0C17-4C00-8DB2-0FF1AB45BECC}" type="pres">
      <dgm:prSet presAssocID="{D36E86D7-CC7B-4CE7-A892-7461EA06295A}" presName="horzSpace2" presStyleCnt="0"/>
      <dgm:spPr/>
    </dgm:pt>
    <dgm:pt modelId="{1819060E-331A-4BA5-9950-56F47FC6E62B}" type="pres">
      <dgm:prSet presAssocID="{D36E86D7-CC7B-4CE7-A892-7461EA06295A}" presName="tx2" presStyleLbl="revTx" presStyleIdx="5" presStyleCnt="6"/>
      <dgm:spPr/>
    </dgm:pt>
    <dgm:pt modelId="{13F04AFF-F7C6-4100-BB9B-1971C21AD485}" type="pres">
      <dgm:prSet presAssocID="{D36E86D7-CC7B-4CE7-A892-7461EA06295A}" presName="vert2" presStyleCnt="0"/>
      <dgm:spPr/>
    </dgm:pt>
    <dgm:pt modelId="{E55E33F3-778E-422A-907B-327E43F1A1CB}" type="pres">
      <dgm:prSet presAssocID="{D36E86D7-CC7B-4CE7-A892-7461EA06295A}" presName="thinLine2b" presStyleLbl="callout" presStyleIdx="2" presStyleCnt="3"/>
      <dgm:spPr/>
    </dgm:pt>
    <dgm:pt modelId="{04C3A435-0288-481A-8D84-2557521EBCA8}" type="pres">
      <dgm:prSet presAssocID="{D36E86D7-CC7B-4CE7-A892-7461EA06295A}" presName="vertSpace2b" presStyleCnt="0"/>
      <dgm:spPr/>
    </dgm:pt>
  </dgm:ptLst>
  <dgm:cxnLst>
    <dgm:cxn modelId="{B73CE221-F0C9-4D5B-9704-94F4619078BA}" type="presOf" srcId="{65170D19-DE1C-4C78-8A94-26E1B4D3C615}" destId="{4EDC89D0-BD85-4124-B5CE-74FAAE50BDCE}" srcOrd="0" destOrd="0" presId="urn:microsoft.com/office/officeart/2008/layout/LinedList"/>
    <dgm:cxn modelId="{F3BD6645-3FAA-4C81-899C-CCA8AE450663}" type="presOf" srcId="{D36E86D7-CC7B-4CE7-A892-7461EA06295A}" destId="{1819060E-331A-4BA5-9950-56F47FC6E62B}" srcOrd="0" destOrd="0" presId="urn:microsoft.com/office/officeart/2008/layout/LinedList"/>
    <dgm:cxn modelId="{D2C17672-06C0-4B1D-87C2-A8047D4F2637}" srcId="{3E0EFA8E-D114-4C46-8A43-2238FB8E416E}" destId="{D36E86D7-CC7B-4CE7-A892-7461EA06295A}" srcOrd="0" destOrd="0" parTransId="{25B71944-D3B3-4380-BE69-7095B11D23AB}" sibTransId="{6720686F-89DB-4635-8774-E12297DAC26E}"/>
    <dgm:cxn modelId="{20C54D55-F2BB-4739-B143-C1335753D6D2}" srcId="{4CA7E271-A22C-497B-8A77-D09EA4914B7A}" destId="{690CD2A5-1141-47A4-8933-AD1675F45548}" srcOrd="0" destOrd="0" parTransId="{DC74B693-AFB4-4DE4-8465-4D8C33869595}" sibTransId="{9674E389-D2E9-4FA0-B20B-22DCD8B6C9B2}"/>
    <dgm:cxn modelId="{6AB7AE78-F1DD-4B78-9A88-07F282DF8EAF}" srcId="{6535CFE5-010D-4B5E-B218-0DD51986CC14}" destId="{3E0EFA8E-D114-4C46-8A43-2238FB8E416E}" srcOrd="2" destOrd="0" parTransId="{1A190685-3784-499D-8223-8B792E220074}" sibTransId="{147E5FEF-A395-4F14-BB3B-8B7C357F6ECF}"/>
    <dgm:cxn modelId="{3BF15D81-7AEB-4AA6-8084-588CDA26350F}" srcId="{65170D19-DE1C-4C78-8A94-26E1B4D3C615}" destId="{AF4A1833-3125-4CCD-AD19-840B4F20599A}" srcOrd="0" destOrd="0" parTransId="{EFB33C3A-BBD7-4D2F-A6BF-B53661EB2EF8}" sibTransId="{4D57266A-80A8-40C1-9C29-97E4DC7E493C}"/>
    <dgm:cxn modelId="{72D02287-3A3D-4693-8DEB-9DD2A9C6638A}" type="presOf" srcId="{3E0EFA8E-D114-4C46-8A43-2238FB8E416E}" destId="{19A8A8FC-1DEA-4DF9-A7BE-1EBCC27DFC12}" srcOrd="0" destOrd="0" presId="urn:microsoft.com/office/officeart/2008/layout/LinedList"/>
    <dgm:cxn modelId="{1237F88A-CBDC-4931-B646-A6D78F3D2B57}" type="presOf" srcId="{6535CFE5-010D-4B5E-B218-0DD51986CC14}" destId="{E560D224-C48A-4CA2-B03F-E6F249266B99}" srcOrd="0" destOrd="0" presId="urn:microsoft.com/office/officeart/2008/layout/LinedList"/>
    <dgm:cxn modelId="{E7828197-AB6A-4982-9FB6-5A480533A68F}" srcId="{6535CFE5-010D-4B5E-B218-0DD51986CC14}" destId="{65170D19-DE1C-4C78-8A94-26E1B4D3C615}" srcOrd="1" destOrd="0" parTransId="{E803018B-11FE-444E-9110-273F640BB51A}" sibTransId="{BFF45191-EDCF-4578-BDF6-638B0EB3AD98}"/>
    <dgm:cxn modelId="{694D579B-2CDB-4CDA-BBF0-EFE52CBD49D2}" type="presOf" srcId="{AF4A1833-3125-4CCD-AD19-840B4F20599A}" destId="{1CE68595-3105-4071-BAF5-01BD4FD1C9EF}" srcOrd="0" destOrd="0" presId="urn:microsoft.com/office/officeart/2008/layout/LinedList"/>
    <dgm:cxn modelId="{A0ECE79C-3D41-4FF7-93EB-F2BD7CF446C9}" srcId="{6535CFE5-010D-4B5E-B218-0DD51986CC14}" destId="{4CA7E271-A22C-497B-8A77-D09EA4914B7A}" srcOrd="0" destOrd="0" parTransId="{E66994B8-BE12-4E0F-9EDD-E119C30916B8}" sibTransId="{6BBC13DC-4675-4096-90DF-39539D51C8FC}"/>
    <dgm:cxn modelId="{1B969AC0-FBFC-42C3-AD1E-AFE58921E187}" type="presOf" srcId="{690CD2A5-1141-47A4-8933-AD1675F45548}" destId="{DA6E2B11-7D6E-4A32-8328-367850B48E5D}" srcOrd="0" destOrd="0" presId="urn:microsoft.com/office/officeart/2008/layout/LinedList"/>
    <dgm:cxn modelId="{EA5000FD-202B-44AD-9F58-F9F5845BE01D}" type="presOf" srcId="{4CA7E271-A22C-497B-8A77-D09EA4914B7A}" destId="{A7D061F3-ED42-408A-AE8E-E3C898893A35}" srcOrd="0" destOrd="0" presId="urn:microsoft.com/office/officeart/2008/layout/LinedList"/>
    <dgm:cxn modelId="{94C38D33-FB7D-4A65-8102-522B82CA1AFD}" type="presParOf" srcId="{E560D224-C48A-4CA2-B03F-E6F249266B99}" destId="{CA436E68-5400-4674-BFFB-CE95E02E6B7C}" srcOrd="0" destOrd="0" presId="urn:microsoft.com/office/officeart/2008/layout/LinedList"/>
    <dgm:cxn modelId="{6648BAA2-17BC-449F-993B-E73F8DCAF18F}" type="presParOf" srcId="{E560D224-C48A-4CA2-B03F-E6F249266B99}" destId="{0AD3C171-2F51-41A5-8CD1-59530792E7A4}" srcOrd="1" destOrd="0" presId="urn:microsoft.com/office/officeart/2008/layout/LinedList"/>
    <dgm:cxn modelId="{FC2C798B-220D-4D55-B92A-EC213D197D6B}" type="presParOf" srcId="{0AD3C171-2F51-41A5-8CD1-59530792E7A4}" destId="{A7D061F3-ED42-408A-AE8E-E3C898893A35}" srcOrd="0" destOrd="0" presId="urn:microsoft.com/office/officeart/2008/layout/LinedList"/>
    <dgm:cxn modelId="{FB64D8FF-77CD-4F2B-AF17-63B9086C8945}" type="presParOf" srcId="{0AD3C171-2F51-41A5-8CD1-59530792E7A4}" destId="{3319AD82-6330-4678-9143-BCB37D3126CE}" srcOrd="1" destOrd="0" presId="urn:microsoft.com/office/officeart/2008/layout/LinedList"/>
    <dgm:cxn modelId="{58BDADBC-9D8A-4C95-B79B-BB17899E8282}" type="presParOf" srcId="{3319AD82-6330-4678-9143-BCB37D3126CE}" destId="{3FB04298-751B-4D3A-9704-A4C870A33EBE}" srcOrd="0" destOrd="0" presId="urn:microsoft.com/office/officeart/2008/layout/LinedList"/>
    <dgm:cxn modelId="{16E4F3B3-D5D8-4BCC-B755-1307BC09EBD6}" type="presParOf" srcId="{3319AD82-6330-4678-9143-BCB37D3126CE}" destId="{3E440D7A-F441-472F-AA54-9FC2B54BCCE9}" srcOrd="1" destOrd="0" presId="urn:microsoft.com/office/officeart/2008/layout/LinedList"/>
    <dgm:cxn modelId="{0304CB15-4498-4A30-A9D2-48AC23174A35}" type="presParOf" srcId="{3E440D7A-F441-472F-AA54-9FC2B54BCCE9}" destId="{030D3DA9-5F54-47EB-97CF-566EFA3228BE}" srcOrd="0" destOrd="0" presId="urn:microsoft.com/office/officeart/2008/layout/LinedList"/>
    <dgm:cxn modelId="{A73E5AAA-43F8-4CAC-85B9-5C26342A3AD0}" type="presParOf" srcId="{3E440D7A-F441-472F-AA54-9FC2B54BCCE9}" destId="{DA6E2B11-7D6E-4A32-8328-367850B48E5D}" srcOrd="1" destOrd="0" presId="urn:microsoft.com/office/officeart/2008/layout/LinedList"/>
    <dgm:cxn modelId="{A0591163-FB1C-4EEC-A399-7A0BF5A4B5CD}" type="presParOf" srcId="{3E440D7A-F441-472F-AA54-9FC2B54BCCE9}" destId="{1C98A8DC-32CB-48FC-9731-62F82CB5F632}" srcOrd="2" destOrd="0" presId="urn:microsoft.com/office/officeart/2008/layout/LinedList"/>
    <dgm:cxn modelId="{A7A35F04-8184-4CA7-AE5D-75B9220FC34B}" type="presParOf" srcId="{3319AD82-6330-4678-9143-BCB37D3126CE}" destId="{B2311F62-9F4E-4FF3-9ED0-F5AED2B2830A}" srcOrd="2" destOrd="0" presId="urn:microsoft.com/office/officeart/2008/layout/LinedList"/>
    <dgm:cxn modelId="{A9E485ED-14F8-4F4B-B6E6-805F48908CDB}" type="presParOf" srcId="{3319AD82-6330-4678-9143-BCB37D3126CE}" destId="{7521D1C8-8A41-4536-B0C1-3F52A96A024C}" srcOrd="3" destOrd="0" presId="urn:microsoft.com/office/officeart/2008/layout/LinedList"/>
    <dgm:cxn modelId="{478C8891-9D32-4655-A235-18001652CA77}" type="presParOf" srcId="{E560D224-C48A-4CA2-B03F-E6F249266B99}" destId="{26C5CF75-D9E5-4768-96C2-0C8DD0EA3155}" srcOrd="2" destOrd="0" presId="urn:microsoft.com/office/officeart/2008/layout/LinedList"/>
    <dgm:cxn modelId="{AB91476E-3173-4BE7-BAA6-CDA2E36FCE8C}" type="presParOf" srcId="{E560D224-C48A-4CA2-B03F-E6F249266B99}" destId="{7E838FA5-633F-4B52-9C8A-CDC2AAAC694C}" srcOrd="3" destOrd="0" presId="urn:microsoft.com/office/officeart/2008/layout/LinedList"/>
    <dgm:cxn modelId="{DD399942-9ABF-4FEB-9D93-0512837AD951}" type="presParOf" srcId="{7E838FA5-633F-4B52-9C8A-CDC2AAAC694C}" destId="{4EDC89D0-BD85-4124-B5CE-74FAAE50BDCE}" srcOrd="0" destOrd="0" presId="urn:microsoft.com/office/officeart/2008/layout/LinedList"/>
    <dgm:cxn modelId="{D4545DAE-72F3-4BED-90A4-41B145AAD641}" type="presParOf" srcId="{7E838FA5-633F-4B52-9C8A-CDC2AAAC694C}" destId="{2F9921A6-476B-4921-B4AD-6DD27B29B141}" srcOrd="1" destOrd="0" presId="urn:microsoft.com/office/officeart/2008/layout/LinedList"/>
    <dgm:cxn modelId="{0581E2BD-AC5B-43E2-B4D4-6CE5A2FA9F73}" type="presParOf" srcId="{2F9921A6-476B-4921-B4AD-6DD27B29B141}" destId="{AEE31370-277B-442E-8BAD-822AC6071A1A}" srcOrd="0" destOrd="0" presId="urn:microsoft.com/office/officeart/2008/layout/LinedList"/>
    <dgm:cxn modelId="{0C0FE8FC-D683-4899-B680-B46D797820EA}" type="presParOf" srcId="{2F9921A6-476B-4921-B4AD-6DD27B29B141}" destId="{5F092418-B296-4493-BE36-B98E5637999D}" srcOrd="1" destOrd="0" presId="urn:microsoft.com/office/officeart/2008/layout/LinedList"/>
    <dgm:cxn modelId="{32709EE9-FD93-4DAD-8CE4-05F68945050B}" type="presParOf" srcId="{5F092418-B296-4493-BE36-B98E5637999D}" destId="{E4AB95D5-FF56-404A-B611-9F3EEF3D4A44}" srcOrd="0" destOrd="0" presId="urn:microsoft.com/office/officeart/2008/layout/LinedList"/>
    <dgm:cxn modelId="{7DD309C0-DB92-4057-AC89-CAEEC88A524B}" type="presParOf" srcId="{5F092418-B296-4493-BE36-B98E5637999D}" destId="{1CE68595-3105-4071-BAF5-01BD4FD1C9EF}" srcOrd="1" destOrd="0" presId="urn:microsoft.com/office/officeart/2008/layout/LinedList"/>
    <dgm:cxn modelId="{40A39FB8-2C77-442E-8102-EBA45D920FEF}" type="presParOf" srcId="{5F092418-B296-4493-BE36-B98E5637999D}" destId="{C2ABD75D-6B12-4AA7-BE54-B4AA1FB1B5AF}" srcOrd="2" destOrd="0" presId="urn:microsoft.com/office/officeart/2008/layout/LinedList"/>
    <dgm:cxn modelId="{56CE8144-94AA-4AF3-821E-8FAF73FAA5BC}" type="presParOf" srcId="{2F9921A6-476B-4921-B4AD-6DD27B29B141}" destId="{64173167-AAE3-4589-8D6F-FF07CC3864F4}" srcOrd="2" destOrd="0" presId="urn:microsoft.com/office/officeart/2008/layout/LinedList"/>
    <dgm:cxn modelId="{8E0F077D-0738-4073-81CB-92A17C0BA8F1}" type="presParOf" srcId="{2F9921A6-476B-4921-B4AD-6DD27B29B141}" destId="{3A84A1BA-E188-4694-B27A-9693DCABC639}" srcOrd="3" destOrd="0" presId="urn:microsoft.com/office/officeart/2008/layout/LinedList"/>
    <dgm:cxn modelId="{85585C5D-43EB-4E90-8D0B-7C767B11D5AA}" type="presParOf" srcId="{E560D224-C48A-4CA2-B03F-E6F249266B99}" destId="{A916D4C1-A55F-4BE4-A4E7-37AEC5FEE07B}" srcOrd="4" destOrd="0" presId="urn:microsoft.com/office/officeart/2008/layout/LinedList"/>
    <dgm:cxn modelId="{074408B7-51EE-40D2-AD90-EBB11A05CA89}" type="presParOf" srcId="{E560D224-C48A-4CA2-B03F-E6F249266B99}" destId="{3EBA462F-145E-4F37-9AA3-244EEC974598}" srcOrd="5" destOrd="0" presId="urn:microsoft.com/office/officeart/2008/layout/LinedList"/>
    <dgm:cxn modelId="{53B59773-CB38-49BB-B9C7-EB9EE10162E9}" type="presParOf" srcId="{3EBA462F-145E-4F37-9AA3-244EEC974598}" destId="{19A8A8FC-1DEA-4DF9-A7BE-1EBCC27DFC12}" srcOrd="0" destOrd="0" presId="urn:microsoft.com/office/officeart/2008/layout/LinedList"/>
    <dgm:cxn modelId="{988B8C72-B76B-4A7C-97BB-A129D042307F}" type="presParOf" srcId="{3EBA462F-145E-4F37-9AA3-244EEC974598}" destId="{22E689A3-EE1F-4CD3-AAB9-A72EE8B3A1A8}" srcOrd="1" destOrd="0" presId="urn:microsoft.com/office/officeart/2008/layout/LinedList"/>
    <dgm:cxn modelId="{CFEE19A2-C902-491C-A033-4D08994A70E4}" type="presParOf" srcId="{22E689A3-EE1F-4CD3-AAB9-A72EE8B3A1A8}" destId="{CD69AC54-1C72-44CB-8E86-345E3F34A6F3}" srcOrd="0" destOrd="0" presId="urn:microsoft.com/office/officeart/2008/layout/LinedList"/>
    <dgm:cxn modelId="{0A935BAC-2B14-443C-9CB7-CC2CC0FA9AD4}" type="presParOf" srcId="{22E689A3-EE1F-4CD3-AAB9-A72EE8B3A1A8}" destId="{0D7130C1-5184-4D7C-8089-2DECE8A4A4BD}" srcOrd="1" destOrd="0" presId="urn:microsoft.com/office/officeart/2008/layout/LinedList"/>
    <dgm:cxn modelId="{E2630940-1DD1-4A5F-8824-1B8E39FCFC8F}" type="presParOf" srcId="{0D7130C1-5184-4D7C-8089-2DECE8A4A4BD}" destId="{C892B09E-0C17-4C00-8DB2-0FF1AB45BECC}" srcOrd="0" destOrd="0" presId="urn:microsoft.com/office/officeart/2008/layout/LinedList"/>
    <dgm:cxn modelId="{6A7F6C4E-094B-4163-8AC5-6E914057012D}" type="presParOf" srcId="{0D7130C1-5184-4D7C-8089-2DECE8A4A4BD}" destId="{1819060E-331A-4BA5-9950-56F47FC6E62B}" srcOrd="1" destOrd="0" presId="urn:microsoft.com/office/officeart/2008/layout/LinedList"/>
    <dgm:cxn modelId="{F405C7E0-84C4-4200-9AD9-F574FE65655D}" type="presParOf" srcId="{0D7130C1-5184-4D7C-8089-2DECE8A4A4BD}" destId="{13F04AFF-F7C6-4100-BB9B-1971C21AD485}" srcOrd="2" destOrd="0" presId="urn:microsoft.com/office/officeart/2008/layout/LinedList"/>
    <dgm:cxn modelId="{B2D44FDD-FED1-49C2-BBB3-F5D6E776E700}" type="presParOf" srcId="{22E689A3-EE1F-4CD3-AAB9-A72EE8B3A1A8}" destId="{E55E33F3-778E-422A-907B-327E43F1A1CB}" srcOrd="2" destOrd="0" presId="urn:microsoft.com/office/officeart/2008/layout/LinedList"/>
    <dgm:cxn modelId="{A07446B4-79E0-404D-8A0E-4D43D9E3073F}" type="presParOf" srcId="{22E689A3-EE1F-4CD3-AAB9-A72EE8B3A1A8}" destId="{04C3A435-0288-481A-8D84-2557521EBCA8}"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63744D-F499-4AEC-8322-F01BBCF73B54}" type="doc">
      <dgm:prSet loTypeId="urn:microsoft.com/office/officeart/2016/7/layout/RepeatingBendingProcessNew" loCatId="process" qsTypeId="urn:microsoft.com/office/officeart/2005/8/quickstyle/simple4" qsCatId="simple" csTypeId="urn:microsoft.com/office/officeart/2005/8/colors/accent1_2" csCatId="accent1" phldr="1"/>
      <dgm:spPr/>
      <dgm:t>
        <a:bodyPr/>
        <a:lstStyle/>
        <a:p>
          <a:endParaRPr lang="en-US"/>
        </a:p>
      </dgm:t>
    </dgm:pt>
    <dgm:pt modelId="{5698A17F-CF33-41B6-B033-7687EC6B49DE}">
      <dgm:prSet/>
      <dgm:spPr/>
      <dgm:t>
        <a:bodyPr/>
        <a:lstStyle/>
        <a:p>
          <a:r>
            <a:rPr lang="en-US"/>
            <a:t>LoI 1. Discuss the ceremony of Installation and the 3 Addresses.</a:t>
          </a:r>
        </a:p>
      </dgm:t>
    </dgm:pt>
    <dgm:pt modelId="{10FEA688-B87E-4534-BB6C-BD12D92B8A44}" type="parTrans" cxnId="{17DCADF4-9886-4817-A44C-17F296A65264}">
      <dgm:prSet/>
      <dgm:spPr/>
      <dgm:t>
        <a:bodyPr/>
        <a:lstStyle/>
        <a:p>
          <a:endParaRPr lang="en-US"/>
        </a:p>
      </dgm:t>
    </dgm:pt>
    <dgm:pt modelId="{83A53954-12A3-4EDC-9F82-9F365B6CD62E}" type="sibTrans" cxnId="{17DCADF4-9886-4817-A44C-17F296A65264}">
      <dgm:prSet/>
      <dgm:spPr/>
      <dgm:t>
        <a:bodyPr/>
        <a:lstStyle/>
        <a:p>
          <a:endParaRPr lang="en-US"/>
        </a:p>
      </dgm:t>
    </dgm:pt>
    <dgm:pt modelId="{7EA908C6-0F04-420D-B51F-A577C74C9FFC}">
      <dgm:prSet/>
      <dgm:spPr/>
      <dgm:t>
        <a:bodyPr/>
        <a:lstStyle/>
        <a:p>
          <a:r>
            <a:rPr lang="en-US"/>
            <a:t>LoI 2. Identify and explain the role of each Lodge Officer.</a:t>
          </a:r>
        </a:p>
      </dgm:t>
    </dgm:pt>
    <dgm:pt modelId="{8532A250-53D4-45A0-9442-0FF3C841B5DE}" type="parTrans" cxnId="{3CCF068D-9DE0-491C-8B25-8B4E7D3D3799}">
      <dgm:prSet/>
      <dgm:spPr/>
      <dgm:t>
        <a:bodyPr/>
        <a:lstStyle/>
        <a:p>
          <a:endParaRPr lang="en-US"/>
        </a:p>
      </dgm:t>
    </dgm:pt>
    <dgm:pt modelId="{40C13245-0A48-4CE7-89A7-326B8A957677}" type="sibTrans" cxnId="{3CCF068D-9DE0-491C-8B25-8B4E7D3D3799}">
      <dgm:prSet/>
      <dgm:spPr/>
      <dgm:t>
        <a:bodyPr/>
        <a:lstStyle/>
        <a:p>
          <a:endParaRPr lang="en-US"/>
        </a:p>
      </dgm:t>
    </dgm:pt>
    <dgm:pt modelId="{98467A5F-CDA5-4906-A49C-19D2ADDA1218}">
      <dgm:prSet/>
      <dgm:spPr/>
      <dgm:t>
        <a:bodyPr/>
        <a:lstStyle/>
        <a:p>
          <a:r>
            <a:rPr lang="en-US"/>
            <a:t>LoI 3. A walk around the Lodge.</a:t>
          </a:r>
        </a:p>
      </dgm:t>
    </dgm:pt>
    <dgm:pt modelId="{99480971-F544-43EA-9639-E7E0059C1671}" type="parTrans" cxnId="{D52181DE-664E-4455-A094-BBE0AC7896AD}">
      <dgm:prSet/>
      <dgm:spPr/>
      <dgm:t>
        <a:bodyPr/>
        <a:lstStyle/>
        <a:p>
          <a:endParaRPr lang="en-US"/>
        </a:p>
      </dgm:t>
    </dgm:pt>
    <dgm:pt modelId="{3A4EBFFA-E665-411F-A3FF-384112B6CE50}" type="sibTrans" cxnId="{D52181DE-664E-4455-A094-BBE0AC7896AD}">
      <dgm:prSet/>
      <dgm:spPr/>
      <dgm:t>
        <a:bodyPr/>
        <a:lstStyle/>
        <a:p>
          <a:endParaRPr lang="en-US"/>
        </a:p>
      </dgm:t>
    </dgm:pt>
    <dgm:pt modelId="{CB50FD38-3718-4DAB-9E56-A3AE067FDCEA}">
      <dgm:prSet/>
      <dgm:spPr/>
      <dgm:t>
        <a:bodyPr/>
        <a:lstStyle/>
        <a:p>
          <a:r>
            <a:rPr lang="en-US"/>
            <a:t>LoI 4. Examine entrusting and obligation.</a:t>
          </a:r>
        </a:p>
      </dgm:t>
    </dgm:pt>
    <dgm:pt modelId="{70F3D4F7-F573-4709-8E55-FC6C52F5784D}" type="parTrans" cxnId="{3EF0EA6F-923A-413C-8ECD-5DFA5DF0892A}">
      <dgm:prSet/>
      <dgm:spPr/>
      <dgm:t>
        <a:bodyPr/>
        <a:lstStyle/>
        <a:p>
          <a:endParaRPr lang="en-US"/>
        </a:p>
      </dgm:t>
    </dgm:pt>
    <dgm:pt modelId="{B5201842-3BF4-4294-919F-739A923819AD}" type="sibTrans" cxnId="{3EF0EA6F-923A-413C-8ECD-5DFA5DF0892A}">
      <dgm:prSet/>
      <dgm:spPr/>
      <dgm:t>
        <a:bodyPr/>
        <a:lstStyle/>
        <a:p>
          <a:endParaRPr lang="en-US"/>
        </a:p>
      </dgm:t>
    </dgm:pt>
    <dgm:pt modelId="{34D13A17-2FD5-4589-A8E8-037F8213410C}">
      <dgm:prSet/>
      <dgm:spPr/>
      <dgm:t>
        <a:bodyPr/>
        <a:lstStyle/>
        <a:p>
          <a:r>
            <a:rPr lang="en-US"/>
            <a:t>LoI 5. Examine the North East Corner address.</a:t>
          </a:r>
        </a:p>
      </dgm:t>
    </dgm:pt>
    <dgm:pt modelId="{ED680DD9-D616-4017-A27E-07F9864923C8}" type="parTrans" cxnId="{6E6F318E-2E97-43EE-B158-37283FC36C66}">
      <dgm:prSet/>
      <dgm:spPr/>
      <dgm:t>
        <a:bodyPr/>
        <a:lstStyle/>
        <a:p>
          <a:endParaRPr lang="en-US"/>
        </a:p>
      </dgm:t>
    </dgm:pt>
    <dgm:pt modelId="{66DD9D78-187A-4E6B-B453-A00412E97AD0}" type="sibTrans" cxnId="{6E6F318E-2E97-43EE-B158-37283FC36C66}">
      <dgm:prSet/>
      <dgm:spPr/>
      <dgm:t>
        <a:bodyPr/>
        <a:lstStyle/>
        <a:p>
          <a:endParaRPr lang="en-US"/>
        </a:p>
      </dgm:t>
    </dgm:pt>
    <dgm:pt modelId="{9F36095D-FEB4-44D6-B627-A7DEBFF25D49}">
      <dgm:prSet/>
      <dgm:spPr/>
      <dgm:t>
        <a:bodyPr/>
        <a:lstStyle/>
        <a:p>
          <a:r>
            <a:rPr lang="en-US"/>
            <a:t>LoI 6. Analyse the 1</a:t>
          </a:r>
          <a:r>
            <a:rPr lang="en-US" baseline="30000"/>
            <a:t>st</a:t>
          </a:r>
          <a:r>
            <a:rPr lang="en-US"/>
            <a:t> Degree Working Tools.</a:t>
          </a:r>
        </a:p>
      </dgm:t>
    </dgm:pt>
    <dgm:pt modelId="{63C8AAED-0B16-4A6B-B7E1-0EEBFD8BE25A}" type="parTrans" cxnId="{0CC778A5-D98E-4DE7-B4AB-E187B9534D43}">
      <dgm:prSet/>
      <dgm:spPr/>
      <dgm:t>
        <a:bodyPr/>
        <a:lstStyle/>
        <a:p>
          <a:endParaRPr lang="en-US"/>
        </a:p>
      </dgm:t>
    </dgm:pt>
    <dgm:pt modelId="{88FE4CBE-684B-4131-AE84-D027721A0AA2}" type="sibTrans" cxnId="{0CC778A5-D98E-4DE7-B4AB-E187B9534D43}">
      <dgm:prSet/>
      <dgm:spPr/>
      <dgm:t>
        <a:bodyPr/>
        <a:lstStyle/>
        <a:p>
          <a:endParaRPr lang="en-US"/>
        </a:p>
      </dgm:t>
    </dgm:pt>
    <dgm:pt modelId="{B7021838-EB1B-453E-9E4A-E3076537BF3B}">
      <dgm:prSet/>
      <dgm:spPr/>
      <dgm:t>
        <a:bodyPr/>
        <a:lstStyle/>
        <a:p>
          <a:r>
            <a:rPr lang="en-US"/>
            <a:t>LoI 7. Examine the Charge after Initiation.</a:t>
          </a:r>
        </a:p>
      </dgm:t>
    </dgm:pt>
    <dgm:pt modelId="{014F34F7-2B4D-456E-8966-5F9347878F10}" type="parTrans" cxnId="{3125C38C-9A5E-4C15-92EA-EF7D81866A2E}">
      <dgm:prSet/>
      <dgm:spPr/>
      <dgm:t>
        <a:bodyPr/>
        <a:lstStyle/>
        <a:p>
          <a:endParaRPr lang="en-US"/>
        </a:p>
      </dgm:t>
    </dgm:pt>
    <dgm:pt modelId="{8160F99E-3D65-40D7-933E-FD77BC82FE68}" type="sibTrans" cxnId="{3125C38C-9A5E-4C15-92EA-EF7D81866A2E}">
      <dgm:prSet/>
      <dgm:spPr/>
      <dgm:t>
        <a:bodyPr/>
        <a:lstStyle/>
        <a:p>
          <a:endParaRPr lang="en-US"/>
        </a:p>
      </dgm:t>
    </dgm:pt>
    <dgm:pt modelId="{D0BCF2A0-4967-414B-B688-2C316CE6F63C}">
      <dgm:prSet/>
      <dgm:spPr/>
      <dgm:t>
        <a:bodyPr/>
        <a:lstStyle/>
        <a:p>
          <a:r>
            <a:rPr lang="en-US" dirty="0" err="1"/>
            <a:t>LoI</a:t>
          </a:r>
          <a:r>
            <a:rPr lang="en-US" dirty="0"/>
            <a:t> 8. </a:t>
          </a:r>
          <a:r>
            <a:rPr lang="en-US" dirty="0" err="1"/>
            <a:t>Analyse</a:t>
          </a:r>
          <a:r>
            <a:rPr lang="en-US" dirty="0"/>
            <a:t> and explain the First-Degree Tracing Board.</a:t>
          </a:r>
        </a:p>
      </dgm:t>
    </dgm:pt>
    <dgm:pt modelId="{15954DCE-B440-4FD9-8EED-2D3251262A56}" type="parTrans" cxnId="{0C8A9217-58FD-4820-92F9-2823EFA8C06E}">
      <dgm:prSet/>
      <dgm:spPr/>
      <dgm:t>
        <a:bodyPr/>
        <a:lstStyle/>
        <a:p>
          <a:endParaRPr lang="en-US"/>
        </a:p>
      </dgm:t>
    </dgm:pt>
    <dgm:pt modelId="{011639E8-CC97-4D06-AD91-FB2975B82402}" type="sibTrans" cxnId="{0C8A9217-58FD-4820-92F9-2823EFA8C06E}">
      <dgm:prSet/>
      <dgm:spPr/>
      <dgm:t>
        <a:bodyPr/>
        <a:lstStyle/>
        <a:p>
          <a:endParaRPr lang="en-US"/>
        </a:p>
      </dgm:t>
    </dgm:pt>
    <dgm:pt modelId="{14755D25-598E-44A2-955C-205A88A33343}" type="pres">
      <dgm:prSet presAssocID="{7363744D-F499-4AEC-8322-F01BBCF73B54}" presName="Name0" presStyleCnt="0">
        <dgm:presLayoutVars>
          <dgm:dir/>
          <dgm:resizeHandles val="exact"/>
        </dgm:presLayoutVars>
      </dgm:prSet>
      <dgm:spPr/>
    </dgm:pt>
    <dgm:pt modelId="{BF20F5DB-6B37-4E7A-9CB4-11F3A28320CC}" type="pres">
      <dgm:prSet presAssocID="{5698A17F-CF33-41B6-B033-7687EC6B49DE}" presName="node" presStyleLbl="node1" presStyleIdx="0" presStyleCnt="8">
        <dgm:presLayoutVars>
          <dgm:bulletEnabled val="1"/>
        </dgm:presLayoutVars>
      </dgm:prSet>
      <dgm:spPr/>
    </dgm:pt>
    <dgm:pt modelId="{DD28F2F8-B9D7-448C-9FA1-CE927356A185}" type="pres">
      <dgm:prSet presAssocID="{83A53954-12A3-4EDC-9F82-9F365B6CD62E}" presName="sibTrans" presStyleLbl="sibTrans1D1" presStyleIdx="0" presStyleCnt="7"/>
      <dgm:spPr/>
    </dgm:pt>
    <dgm:pt modelId="{0862A923-E69B-4F47-A50B-B5756A38AD31}" type="pres">
      <dgm:prSet presAssocID="{83A53954-12A3-4EDC-9F82-9F365B6CD62E}" presName="connectorText" presStyleLbl="sibTrans1D1" presStyleIdx="0" presStyleCnt="7"/>
      <dgm:spPr/>
    </dgm:pt>
    <dgm:pt modelId="{A5B8B89C-DCD6-4188-88C8-4FB64A09DA9B}" type="pres">
      <dgm:prSet presAssocID="{7EA908C6-0F04-420D-B51F-A577C74C9FFC}" presName="node" presStyleLbl="node1" presStyleIdx="1" presStyleCnt="8">
        <dgm:presLayoutVars>
          <dgm:bulletEnabled val="1"/>
        </dgm:presLayoutVars>
      </dgm:prSet>
      <dgm:spPr/>
    </dgm:pt>
    <dgm:pt modelId="{DA3D4D09-2817-4C4C-8BA1-8A7C53724BFA}" type="pres">
      <dgm:prSet presAssocID="{40C13245-0A48-4CE7-89A7-326B8A957677}" presName="sibTrans" presStyleLbl="sibTrans1D1" presStyleIdx="1" presStyleCnt="7"/>
      <dgm:spPr/>
    </dgm:pt>
    <dgm:pt modelId="{A93BB109-0BC8-4459-A481-F18004535906}" type="pres">
      <dgm:prSet presAssocID="{40C13245-0A48-4CE7-89A7-326B8A957677}" presName="connectorText" presStyleLbl="sibTrans1D1" presStyleIdx="1" presStyleCnt="7"/>
      <dgm:spPr/>
    </dgm:pt>
    <dgm:pt modelId="{12D64E0A-F857-4E3F-80D4-1D1D4F739A0A}" type="pres">
      <dgm:prSet presAssocID="{98467A5F-CDA5-4906-A49C-19D2ADDA1218}" presName="node" presStyleLbl="node1" presStyleIdx="2" presStyleCnt="8">
        <dgm:presLayoutVars>
          <dgm:bulletEnabled val="1"/>
        </dgm:presLayoutVars>
      </dgm:prSet>
      <dgm:spPr/>
    </dgm:pt>
    <dgm:pt modelId="{C1C8C50F-1C19-4113-8A49-B4D3F33C77DB}" type="pres">
      <dgm:prSet presAssocID="{3A4EBFFA-E665-411F-A3FF-384112B6CE50}" presName="sibTrans" presStyleLbl="sibTrans1D1" presStyleIdx="2" presStyleCnt="7"/>
      <dgm:spPr/>
    </dgm:pt>
    <dgm:pt modelId="{7CD796F8-AE01-4C96-91AE-288E5928F8FF}" type="pres">
      <dgm:prSet presAssocID="{3A4EBFFA-E665-411F-A3FF-384112B6CE50}" presName="connectorText" presStyleLbl="sibTrans1D1" presStyleIdx="2" presStyleCnt="7"/>
      <dgm:spPr/>
    </dgm:pt>
    <dgm:pt modelId="{4A3321DD-B384-45C2-9C31-C83BB84A9274}" type="pres">
      <dgm:prSet presAssocID="{CB50FD38-3718-4DAB-9E56-A3AE067FDCEA}" presName="node" presStyleLbl="node1" presStyleIdx="3" presStyleCnt="8">
        <dgm:presLayoutVars>
          <dgm:bulletEnabled val="1"/>
        </dgm:presLayoutVars>
      </dgm:prSet>
      <dgm:spPr/>
    </dgm:pt>
    <dgm:pt modelId="{CCAAF9F4-2D00-4F41-90DF-29C2533E9C6A}" type="pres">
      <dgm:prSet presAssocID="{B5201842-3BF4-4294-919F-739A923819AD}" presName="sibTrans" presStyleLbl="sibTrans1D1" presStyleIdx="3" presStyleCnt="7"/>
      <dgm:spPr/>
    </dgm:pt>
    <dgm:pt modelId="{8A9D79BF-06B6-4518-BADE-AC3F84F15861}" type="pres">
      <dgm:prSet presAssocID="{B5201842-3BF4-4294-919F-739A923819AD}" presName="connectorText" presStyleLbl="sibTrans1D1" presStyleIdx="3" presStyleCnt="7"/>
      <dgm:spPr/>
    </dgm:pt>
    <dgm:pt modelId="{9888DBBB-251A-4F80-9050-BD5FF2B11481}" type="pres">
      <dgm:prSet presAssocID="{34D13A17-2FD5-4589-A8E8-037F8213410C}" presName="node" presStyleLbl="node1" presStyleIdx="4" presStyleCnt="8">
        <dgm:presLayoutVars>
          <dgm:bulletEnabled val="1"/>
        </dgm:presLayoutVars>
      </dgm:prSet>
      <dgm:spPr/>
    </dgm:pt>
    <dgm:pt modelId="{14A2EED7-5EF5-41D0-9055-7F2C43510116}" type="pres">
      <dgm:prSet presAssocID="{66DD9D78-187A-4E6B-B453-A00412E97AD0}" presName="sibTrans" presStyleLbl="sibTrans1D1" presStyleIdx="4" presStyleCnt="7"/>
      <dgm:spPr/>
    </dgm:pt>
    <dgm:pt modelId="{FB2939FF-C6B2-460D-AB02-AE15742C8237}" type="pres">
      <dgm:prSet presAssocID="{66DD9D78-187A-4E6B-B453-A00412E97AD0}" presName="connectorText" presStyleLbl="sibTrans1D1" presStyleIdx="4" presStyleCnt="7"/>
      <dgm:spPr/>
    </dgm:pt>
    <dgm:pt modelId="{929C1F44-642B-48A8-AFB3-481EE9389C04}" type="pres">
      <dgm:prSet presAssocID="{9F36095D-FEB4-44D6-B627-A7DEBFF25D49}" presName="node" presStyleLbl="node1" presStyleIdx="5" presStyleCnt="8">
        <dgm:presLayoutVars>
          <dgm:bulletEnabled val="1"/>
        </dgm:presLayoutVars>
      </dgm:prSet>
      <dgm:spPr/>
    </dgm:pt>
    <dgm:pt modelId="{290C4BCC-5848-4223-AF02-D9160D60E947}" type="pres">
      <dgm:prSet presAssocID="{88FE4CBE-684B-4131-AE84-D027721A0AA2}" presName="sibTrans" presStyleLbl="sibTrans1D1" presStyleIdx="5" presStyleCnt="7"/>
      <dgm:spPr/>
    </dgm:pt>
    <dgm:pt modelId="{F466AB68-78E4-4E0E-81DE-BFD88A12BA57}" type="pres">
      <dgm:prSet presAssocID="{88FE4CBE-684B-4131-AE84-D027721A0AA2}" presName="connectorText" presStyleLbl="sibTrans1D1" presStyleIdx="5" presStyleCnt="7"/>
      <dgm:spPr/>
    </dgm:pt>
    <dgm:pt modelId="{5B2B9526-E35A-41D0-AF09-3D4FFD0C696B}" type="pres">
      <dgm:prSet presAssocID="{B7021838-EB1B-453E-9E4A-E3076537BF3B}" presName="node" presStyleLbl="node1" presStyleIdx="6" presStyleCnt="8">
        <dgm:presLayoutVars>
          <dgm:bulletEnabled val="1"/>
        </dgm:presLayoutVars>
      </dgm:prSet>
      <dgm:spPr/>
    </dgm:pt>
    <dgm:pt modelId="{CD4B6017-1A18-4E46-A894-F4D28B01302D}" type="pres">
      <dgm:prSet presAssocID="{8160F99E-3D65-40D7-933E-FD77BC82FE68}" presName="sibTrans" presStyleLbl="sibTrans1D1" presStyleIdx="6" presStyleCnt="7"/>
      <dgm:spPr/>
    </dgm:pt>
    <dgm:pt modelId="{2B5E74A0-86FA-4BCD-B243-5FD83693DCC3}" type="pres">
      <dgm:prSet presAssocID="{8160F99E-3D65-40D7-933E-FD77BC82FE68}" presName="connectorText" presStyleLbl="sibTrans1D1" presStyleIdx="6" presStyleCnt="7"/>
      <dgm:spPr/>
    </dgm:pt>
    <dgm:pt modelId="{B5A88C51-63EA-4462-A70D-814E14DC1F09}" type="pres">
      <dgm:prSet presAssocID="{D0BCF2A0-4967-414B-B688-2C316CE6F63C}" presName="node" presStyleLbl="node1" presStyleIdx="7" presStyleCnt="8">
        <dgm:presLayoutVars>
          <dgm:bulletEnabled val="1"/>
        </dgm:presLayoutVars>
      </dgm:prSet>
      <dgm:spPr/>
    </dgm:pt>
  </dgm:ptLst>
  <dgm:cxnLst>
    <dgm:cxn modelId="{BEFEBA02-263E-4665-8506-EA064E0F7004}" type="presOf" srcId="{98467A5F-CDA5-4906-A49C-19D2ADDA1218}" destId="{12D64E0A-F857-4E3F-80D4-1D1D4F739A0A}" srcOrd="0" destOrd="0" presId="urn:microsoft.com/office/officeart/2016/7/layout/RepeatingBendingProcessNew"/>
    <dgm:cxn modelId="{D9435804-7476-49B1-A618-D845805508E4}" type="presOf" srcId="{8160F99E-3D65-40D7-933E-FD77BC82FE68}" destId="{CD4B6017-1A18-4E46-A894-F4D28B01302D}" srcOrd="0" destOrd="0" presId="urn:microsoft.com/office/officeart/2016/7/layout/RepeatingBendingProcessNew"/>
    <dgm:cxn modelId="{46B1DB0A-B217-49DD-B845-88A062CADB49}" type="presOf" srcId="{D0BCF2A0-4967-414B-B688-2C316CE6F63C}" destId="{B5A88C51-63EA-4462-A70D-814E14DC1F09}" srcOrd="0" destOrd="0" presId="urn:microsoft.com/office/officeart/2016/7/layout/RepeatingBendingProcessNew"/>
    <dgm:cxn modelId="{FF89CE12-2306-4150-8E09-44AC791F2F19}" type="presOf" srcId="{88FE4CBE-684B-4131-AE84-D027721A0AA2}" destId="{290C4BCC-5848-4223-AF02-D9160D60E947}" srcOrd="0" destOrd="0" presId="urn:microsoft.com/office/officeart/2016/7/layout/RepeatingBendingProcessNew"/>
    <dgm:cxn modelId="{0C8A9217-58FD-4820-92F9-2823EFA8C06E}" srcId="{7363744D-F499-4AEC-8322-F01BBCF73B54}" destId="{D0BCF2A0-4967-414B-B688-2C316CE6F63C}" srcOrd="7" destOrd="0" parTransId="{15954DCE-B440-4FD9-8EED-2D3251262A56}" sibTransId="{011639E8-CC97-4D06-AD91-FB2975B82402}"/>
    <dgm:cxn modelId="{24A4D51F-18E2-424C-A519-3406DA1C6BFA}" type="presOf" srcId="{7363744D-F499-4AEC-8322-F01BBCF73B54}" destId="{14755D25-598E-44A2-955C-205A88A33343}" srcOrd="0" destOrd="0" presId="urn:microsoft.com/office/officeart/2016/7/layout/RepeatingBendingProcessNew"/>
    <dgm:cxn modelId="{53434328-C024-4B82-91F3-737B0ABBA1A8}" type="presOf" srcId="{40C13245-0A48-4CE7-89A7-326B8A957677}" destId="{A93BB109-0BC8-4459-A481-F18004535906}" srcOrd="1" destOrd="0" presId="urn:microsoft.com/office/officeart/2016/7/layout/RepeatingBendingProcessNew"/>
    <dgm:cxn modelId="{46EDF332-2ECF-439D-A780-B8DB43EEB69E}" type="presOf" srcId="{3A4EBFFA-E665-411F-A3FF-384112B6CE50}" destId="{7CD796F8-AE01-4C96-91AE-288E5928F8FF}" srcOrd="1" destOrd="0" presId="urn:microsoft.com/office/officeart/2016/7/layout/RepeatingBendingProcessNew"/>
    <dgm:cxn modelId="{14CFCA40-4284-4C75-A21E-8FC68A75CEBB}" type="presOf" srcId="{9F36095D-FEB4-44D6-B627-A7DEBFF25D49}" destId="{929C1F44-642B-48A8-AFB3-481EE9389C04}" srcOrd="0" destOrd="0" presId="urn:microsoft.com/office/officeart/2016/7/layout/RepeatingBendingProcessNew"/>
    <dgm:cxn modelId="{96FA1C5F-5D4C-4AD7-A971-6E888C77495F}" type="presOf" srcId="{66DD9D78-187A-4E6B-B453-A00412E97AD0}" destId="{FB2939FF-C6B2-460D-AB02-AE15742C8237}" srcOrd="1" destOrd="0" presId="urn:microsoft.com/office/officeart/2016/7/layout/RepeatingBendingProcessNew"/>
    <dgm:cxn modelId="{68380265-B598-406B-8C77-F2FE1F405C8E}" type="presOf" srcId="{83A53954-12A3-4EDC-9F82-9F365B6CD62E}" destId="{0862A923-E69B-4F47-A50B-B5756A38AD31}" srcOrd="1" destOrd="0" presId="urn:microsoft.com/office/officeart/2016/7/layout/RepeatingBendingProcessNew"/>
    <dgm:cxn modelId="{8DA8ED6D-4D3A-46E5-8BEF-0592D3D08EC4}" type="presOf" srcId="{7EA908C6-0F04-420D-B51F-A577C74C9FFC}" destId="{A5B8B89C-DCD6-4188-88C8-4FB64A09DA9B}" srcOrd="0" destOrd="0" presId="urn:microsoft.com/office/officeart/2016/7/layout/RepeatingBendingProcessNew"/>
    <dgm:cxn modelId="{3EF0EA6F-923A-413C-8ECD-5DFA5DF0892A}" srcId="{7363744D-F499-4AEC-8322-F01BBCF73B54}" destId="{CB50FD38-3718-4DAB-9E56-A3AE067FDCEA}" srcOrd="3" destOrd="0" parTransId="{70F3D4F7-F573-4709-8E55-FC6C52F5784D}" sibTransId="{B5201842-3BF4-4294-919F-739A923819AD}"/>
    <dgm:cxn modelId="{5C795E7E-BB8F-4A35-9680-8FA89B70D970}" type="presOf" srcId="{CB50FD38-3718-4DAB-9E56-A3AE067FDCEA}" destId="{4A3321DD-B384-45C2-9C31-C83BB84A9274}" srcOrd="0" destOrd="0" presId="urn:microsoft.com/office/officeart/2016/7/layout/RepeatingBendingProcessNew"/>
    <dgm:cxn modelId="{F8AC7283-0A64-47ED-8162-B2346F43C8D4}" type="presOf" srcId="{5698A17F-CF33-41B6-B033-7687EC6B49DE}" destId="{BF20F5DB-6B37-4E7A-9CB4-11F3A28320CC}" srcOrd="0" destOrd="0" presId="urn:microsoft.com/office/officeart/2016/7/layout/RepeatingBendingProcessNew"/>
    <dgm:cxn modelId="{3125C38C-9A5E-4C15-92EA-EF7D81866A2E}" srcId="{7363744D-F499-4AEC-8322-F01BBCF73B54}" destId="{B7021838-EB1B-453E-9E4A-E3076537BF3B}" srcOrd="6" destOrd="0" parTransId="{014F34F7-2B4D-456E-8966-5F9347878F10}" sibTransId="{8160F99E-3D65-40D7-933E-FD77BC82FE68}"/>
    <dgm:cxn modelId="{3CCF068D-9DE0-491C-8B25-8B4E7D3D3799}" srcId="{7363744D-F499-4AEC-8322-F01BBCF73B54}" destId="{7EA908C6-0F04-420D-B51F-A577C74C9FFC}" srcOrd="1" destOrd="0" parTransId="{8532A250-53D4-45A0-9442-0FF3C841B5DE}" sibTransId="{40C13245-0A48-4CE7-89A7-326B8A957677}"/>
    <dgm:cxn modelId="{6E6F318E-2E97-43EE-B158-37283FC36C66}" srcId="{7363744D-F499-4AEC-8322-F01BBCF73B54}" destId="{34D13A17-2FD5-4589-A8E8-037F8213410C}" srcOrd="4" destOrd="0" parTransId="{ED680DD9-D616-4017-A27E-07F9864923C8}" sibTransId="{66DD9D78-187A-4E6B-B453-A00412E97AD0}"/>
    <dgm:cxn modelId="{06981F96-3581-43B6-AF62-E08E0C40690D}" type="presOf" srcId="{8160F99E-3D65-40D7-933E-FD77BC82FE68}" destId="{2B5E74A0-86FA-4BCD-B243-5FD83693DCC3}" srcOrd="1" destOrd="0" presId="urn:microsoft.com/office/officeart/2016/7/layout/RepeatingBendingProcessNew"/>
    <dgm:cxn modelId="{2BD54699-B927-4F9C-8E8D-137A82070BE3}" type="presOf" srcId="{B5201842-3BF4-4294-919F-739A923819AD}" destId="{CCAAF9F4-2D00-4F41-90DF-29C2533E9C6A}" srcOrd="0" destOrd="0" presId="urn:microsoft.com/office/officeart/2016/7/layout/RepeatingBendingProcessNew"/>
    <dgm:cxn modelId="{0CC778A5-D98E-4DE7-B4AB-E187B9534D43}" srcId="{7363744D-F499-4AEC-8322-F01BBCF73B54}" destId="{9F36095D-FEB4-44D6-B627-A7DEBFF25D49}" srcOrd="5" destOrd="0" parTransId="{63C8AAED-0B16-4A6B-B7E1-0EEBFD8BE25A}" sibTransId="{88FE4CBE-684B-4131-AE84-D027721A0AA2}"/>
    <dgm:cxn modelId="{481EB3A7-57AF-4704-8864-F799E6C65056}" type="presOf" srcId="{40C13245-0A48-4CE7-89A7-326B8A957677}" destId="{DA3D4D09-2817-4C4C-8BA1-8A7C53724BFA}" srcOrd="0" destOrd="0" presId="urn:microsoft.com/office/officeart/2016/7/layout/RepeatingBendingProcessNew"/>
    <dgm:cxn modelId="{72F49BC0-5967-4C16-8D2C-42EC0AEEA462}" type="presOf" srcId="{3A4EBFFA-E665-411F-A3FF-384112B6CE50}" destId="{C1C8C50F-1C19-4113-8A49-B4D3F33C77DB}" srcOrd="0" destOrd="0" presId="urn:microsoft.com/office/officeart/2016/7/layout/RepeatingBendingProcessNew"/>
    <dgm:cxn modelId="{5DA8D5C1-0A9B-4B9D-A500-E877BFBD4980}" type="presOf" srcId="{66DD9D78-187A-4E6B-B453-A00412E97AD0}" destId="{14A2EED7-5EF5-41D0-9055-7F2C43510116}" srcOrd="0" destOrd="0" presId="urn:microsoft.com/office/officeart/2016/7/layout/RepeatingBendingProcessNew"/>
    <dgm:cxn modelId="{AB3210CA-31C1-4C1E-B017-95ACB3703CF0}" type="presOf" srcId="{34D13A17-2FD5-4589-A8E8-037F8213410C}" destId="{9888DBBB-251A-4F80-9050-BD5FF2B11481}" srcOrd="0" destOrd="0" presId="urn:microsoft.com/office/officeart/2016/7/layout/RepeatingBendingProcessNew"/>
    <dgm:cxn modelId="{D52181DE-664E-4455-A094-BBE0AC7896AD}" srcId="{7363744D-F499-4AEC-8322-F01BBCF73B54}" destId="{98467A5F-CDA5-4906-A49C-19D2ADDA1218}" srcOrd="2" destOrd="0" parTransId="{99480971-F544-43EA-9639-E7E0059C1671}" sibTransId="{3A4EBFFA-E665-411F-A3FF-384112B6CE50}"/>
    <dgm:cxn modelId="{9D1D14E5-CF07-4C16-8869-8A5B52CDADCB}" type="presOf" srcId="{83A53954-12A3-4EDC-9F82-9F365B6CD62E}" destId="{DD28F2F8-B9D7-448C-9FA1-CE927356A185}" srcOrd="0" destOrd="0" presId="urn:microsoft.com/office/officeart/2016/7/layout/RepeatingBendingProcessNew"/>
    <dgm:cxn modelId="{369420E6-FADC-4B00-AB71-C8134D213D48}" type="presOf" srcId="{B5201842-3BF4-4294-919F-739A923819AD}" destId="{8A9D79BF-06B6-4518-BADE-AC3F84F15861}" srcOrd="1" destOrd="0" presId="urn:microsoft.com/office/officeart/2016/7/layout/RepeatingBendingProcessNew"/>
    <dgm:cxn modelId="{17DCADF4-9886-4817-A44C-17F296A65264}" srcId="{7363744D-F499-4AEC-8322-F01BBCF73B54}" destId="{5698A17F-CF33-41B6-B033-7687EC6B49DE}" srcOrd="0" destOrd="0" parTransId="{10FEA688-B87E-4534-BB6C-BD12D92B8A44}" sibTransId="{83A53954-12A3-4EDC-9F82-9F365B6CD62E}"/>
    <dgm:cxn modelId="{55E9CDF6-6154-4466-ACAD-DF098E4BB2A4}" type="presOf" srcId="{88FE4CBE-684B-4131-AE84-D027721A0AA2}" destId="{F466AB68-78E4-4E0E-81DE-BFD88A12BA57}" srcOrd="1" destOrd="0" presId="urn:microsoft.com/office/officeart/2016/7/layout/RepeatingBendingProcessNew"/>
    <dgm:cxn modelId="{4FEF13F9-A01D-475F-882E-A4CAE34DAFC6}" type="presOf" srcId="{B7021838-EB1B-453E-9E4A-E3076537BF3B}" destId="{5B2B9526-E35A-41D0-AF09-3D4FFD0C696B}" srcOrd="0" destOrd="0" presId="urn:microsoft.com/office/officeart/2016/7/layout/RepeatingBendingProcessNew"/>
    <dgm:cxn modelId="{D22129CA-BBB6-4CD4-AD48-CADA81D7C6E6}" type="presParOf" srcId="{14755D25-598E-44A2-955C-205A88A33343}" destId="{BF20F5DB-6B37-4E7A-9CB4-11F3A28320CC}" srcOrd="0" destOrd="0" presId="urn:microsoft.com/office/officeart/2016/7/layout/RepeatingBendingProcessNew"/>
    <dgm:cxn modelId="{418AE9CF-5796-4566-83D7-7CE7DE0EF3A4}" type="presParOf" srcId="{14755D25-598E-44A2-955C-205A88A33343}" destId="{DD28F2F8-B9D7-448C-9FA1-CE927356A185}" srcOrd="1" destOrd="0" presId="urn:microsoft.com/office/officeart/2016/7/layout/RepeatingBendingProcessNew"/>
    <dgm:cxn modelId="{69E10EF5-3E51-4D1D-A2ED-8CDD456BA78F}" type="presParOf" srcId="{DD28F2F8-B9D7-448C-9FA1-CE927356A185}" destId="{0862A923-E69B-4F47-A50B-B5756A38AD31}" srcOrd="0" destOrd="0" presId="urn:microsoft.com/office/officeart/2016/7/layout/RepeatingBendingProcessNew"/>
    <dgm:cxn modelId="{BB7181C1-190A-4958-BD2F-5E3C20479ABA}" type="presParOf" srcId="{14755D25-598E-44A2-955C-205A88A33343}" destId="{A5B8B89C-DCD6-4188-88C8-4FB64A09DA9B}" srcOrd="2" destOrd="0" presId="urn:microsoft.com/office/officeart/2016/7/layout/RepeatingBendingProcessNew"/>
    <dgm:cxn modelId="{9FA109F2-89EF-4CBE-8436-3FF055F39863}" type="presParOf" srcId="{14755D25-598E-44A2-955C-205A88A33343}" destId="{DA3D4D09-2817-4C4C-8BA1-8A7C53724BFA}" srcOrd="3" destOrd="0" presId="urn:microsoft.com/office/officeart/2016/7/layout/RepeatingBendingProcessNew"/>
    <dgm:cxn modelId="{AB11EBC2-4880-4372-95FC-629AB3DCE22B}" type="presParOf" srcId="{DA3D4D09-2817-4C4C-8BA1-8A7C53724BFA}" destId="{A93BB109-0BC8-4459-A481-F18004535906}" srcOrd="0" destOrd="0" presId="urn:microsoft.com/office/officeart/2016/7/layout/RepeatingBendingProcessNew"/>
    <dgm:cxn modelId="{3674CCAC-C56D-4ADF-BB6A-68702442992C}" type="presParOf" srcId="{14755D25-598E-44A2-955C-205A88A33343}" destId="{12D64E0A-F857-4E3F-80D4-1D1D4F739A0A}" srcOrd="4" destOrd="0" presId="urn:microsoft.com/office/officeart/2016/7/layout/RepeatingBendingProcessNew"/>
    <dgm:cxn modelId="{6BD26CFF-8E5D-4D43-B479-3FB1280C03B5}" type="presParOf" srcId="{14755D25-598E-44A2-955C-205A88A33343}" destId="{C1C8C50F-1C19-4113-8A49-B4D3F33C77DB}" srcOrd="5" destOrd="0" presId="urn:microsoft.com/office/officeart/2016/7/layout/RepeatingBendingProcessNew"/>
    <dgm:cxn modelId="{F8C10233-8289-460B-AEF3-9CE4565D9D9E}" type="presParOf" srcId="{C1C8C50F-1C19-4113-8A49-B4D3F33C77DB}" destId="{7CD796F8-AE01-4C96-91AE-288E5928F8FF}" srcOrd="0" destOrd="0" presId="urn:microsoft.com/office/officeart/2016/7/layout/RepeatingBendingProcessNew"/>
    <dgm:cxn modelId="{7951902F-027B-40E5-8860-B1BD35893CBF}" type="presParOf" srcId="{14755D25-598E-44A2-955C-205A88A33343}" destId="{4A3321DD-B384-45C2-9C31-C83BB84A9274}" srcOrd="6" destOrd="0" presId="urn:microsoft.com/office/officeart/2016/7/layout/RepeatingBendingProcessNew"/>
    <dgm:cxn modelId="{5BAF9D00-3B10-4FD0-A48E-501EC4ABBBD4}" type="presParOf" srcId="{14755D25-598E-44A2-955C-205A88A33343}" destId="{CCAAF9F4-2D00-4F41-90DF-29C2533E9C6A}" srcOrd="7" destOrd="0" presId="urn:microsoft.com/office/officeart/2016/7/layout/RepeatingBendingProcessNew"/>
    <dgm:cxn modelId="{023ECDB7-842D-43DD-962A-7EAA2B1DABC3}" type="presParOf" srcId="{CCAAF9F4-2D00-4F41-90DF-29C2533E9C6A}" destId="{8A9D79BF-06B6-4518-BADE-AC3F84F15861}" srcOrd="0" destOrd="0" presId="urn:microsoft.com/office/officeart/2016/7/layout/RepeatingBendingProcessNew"/>
    <dgm:cxn modelId="{A903B253-934A-4600-8170-D1636BC143D1}" type="presParOf" srcId="{14755D25-598E-44A2-955C-205A88A33343}" destId="{9888DBBB-251A-4F80-9050-BD5FF2B11481}" srcOrd="8" destOrd="0" presId="urn:microsoft.com/office/officeart/2016/7/layout/RepeatingBendingProcessNew"/>
    <dgm:cxn modelId="{B61B95D6-1E2B-4D63-9AF6-2EB0319BD0E2}" type="presParOf" srcId="{14755D25-598E-44A2-955C-205A88A33343}" destId="{14A2EED7-5EF5-41D0-9055-7F2C43510116}" srcOrd="9" destOrd="0" presId="urn:microsoft.com/office/officeart/2016/7/layout/RepeatingBendingProcessNew"/>
    <dgm:cxn modelId="{DF528F6A-54BB-41E7-8844-FD3A0B879B48}" type="presParOf" srcId="{14A2EED7-5EF5-41D0-9055-7F2C43510116}" destId="{FB2939FF-C6B2-460D-AB02-AE15742C8237}" srcOrd="0" destOrd="0" presId="urn:microsoft.com/office/officeart/2016/7/layout/RepeatingBendingProcessNew"/>
    <dgm:cxn modelId="{2B91DB10-3B4C-4943-89BC-53B2D27079C8}" type="presParOf" srcId="{14755D25-598E-44A2-955C-205A88A33343}" destId="{929C1F44-642B-48A8-AFB3-481EE9389C04}" srcOrd="10" destOrd="0" presId="urn:microsoft.com/office/officeart/2016/7/layout/RepeatingBendingProcessNew"/>
    <dgm:cxn modelId="{34998F12-5DA4-45F5-9DA8-1D131E12FA39}" type="presParOf" srcId="{14755D25-598E-44A2-955C-205A88A33343}" destId="{290C4BCC-5848-4223-AF02-D9160D60E947}" srcOrd="11" destOrd="0" presId="urn:microsoft.com/office/officeart/2016/7/layout/RepeatingBendingProcessNew"/>
    <dgm:cxn modelId="{4A8A2869-BC7C-407C-A5EA-FE2C21C717C4}" type="presParOf" srcId="{290C4BCC-5848-4223-AF02-D9160D60E947}" destId="{F466AB68-78E4-4E0E-81DE-BFD88A12BA57}" srcOrd="0" destOrd="0" presId="urn:microsoft.com/office/officeart/2016/7/layout/RepeatingBendingProcessNew"/>
    <dgm:cxn modelId="{05CC9507-ADF3-4BB3-A96B-E4DDB0D32B1B}" type="presParOf" srcId="{14755D25-598E-44A2-955C-205A88A33343}" destId="{5B2B9526-E35A-41D0-AF09-3D4FFD0C696B}" srcOrd="12" destOrd="0" presId="urn:microsoft.com/office/officeart/2016/7/layout/RepeatingBendingProcessNew"/>
    <dgm:cxn modelId="{D53D0580-D7A5-4519-A66F-F9B62FD5C735}" type="presParOf" srcId="{14755D25-598E-44A2-955C-205A88A33343}" destId="{CD4B6017-1A18-4E46-A894-F4D28B01302D}" srcOrd="13" destOrd="0" presId="urn:microsoft.com/office/officeart/2016/7/layout/RepeatingBendingProcessNew"/>
    <dgm:cxn modelId="{2E73F525-E0E9-48F7-B3C1-703E38A17596}" type="presParOf" srcId="{CD4B6017-1A18-4E46-A894-F4D28B01302D}" destId="{2B5E74A0-86FA-4BCD-B243-5FD83693DCC3}" srcOrd="0" destOrd="0" presId="urn:microsoft.com/office/officeart/2016/7/layout/RepeatingBendingProcessNew"/>
    <dgm:cxn modelId="{C7DBD4BB-A023-4176-8054-C070614B1CC1}" type="presParOf" srcId="{14755D25-598E-44A2-955C-205A88A33343}" destId="{B5A88C51-63EA-4462-A70D-814E14DC1F09}"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605DE1-D47F-44F7-B663-09EDC323CF7A}" type="doc">
      <dgm:prSet loTypeId="urn:microsoft.com/office/officeart/2005/8/layout/process4" loCatId="process" qsTypeId="urn:microsoft.com/office/officeart/2005/8/quickstyle/simple5" qsCatId="simple" csTypeId="urn:microsoft.com/office/officeart/2005/8/colors/colorful1" csCatId="colorful" phldr="1"/>
      <dgm:spPr/>
      <dgm:t>
        <a:bodyPr/>
        <a:lstStyle/>
        <a:p>
          <a:endParaRPr lang="en-US"/>
        </a:p>
      </dgm:t>
    </dgm:pt>
    <dgm:pt modelId="{E3DB062E-F76A-4AD2-B6AB-5C0A79AB8645}">
      <dgm:prSet custT="1"/>
      <dgm:spPr>
        <a:solidFill>
          <a:schemeClr val="accent1">
            <a:lumMod val="75000"/>
          </a:schemeClr>
        </a:solidFill>
      </dgm:spPr>
      <dgm:t>
        <a:bodyPr/>
        <a:lstStyle/>
        <a:p>
          <a:r>
            <a:rPr lang="en-GB" sz="3200" b="1" dirty="0"/>
            <a:t>At the end of this lesson the student will be able to:</a:t>
          </a:r>
          <a:endParaRPr lang="en-US" sz="3200" dirty="0"/>
        </a:p>
      </dgm:t>
    </dgm:pt>
    <dgm:pt modelId="{48CF9144-9EF3-4F05-B733-A3DA216690BD}" type="parTrans" cxnId="{2B306319-2A87-4483-B02F-8CF720AB309D}">
      <dgm:prSet/>
      <dgm:spPr/>
      <dgm:t>
        <a:bodyPr/>
        <a:lstStyle/>
        <a:p>
          <a:endParaRPr lang="en-US"/>
        </a:p>
      </dgm:t>
    </dgm:pt>
    <dgm:pt modelId="{12722DB5-0E77-46BC-B973-06D934478AD4}" type="sibTrans" cxnId="{2B306319-2A87-4483-B02F-8CF720AB309D}">
      <dgm:prSet/>
      <dgm:spPr/>
      <dgm:t>
        <a:bodyPr/>
        <a:lstStyle/>
        <a:p>
          <a:endParaRPr lang="en-US"/>
        </a:p>
      </dgm:t>
    </dgm:pt>
    <dgm:pt modelId="{B45590C3-A93A-444D-AE27-FD2B63DE1CA2}">
      <dgm:prSet/>
      <dgm:spPr>
        <a:solidFill>
          <a:schemeClr val="accent1">
            <a:lumMod val="75000"/>
            <a:alpha val="90000"/>
          </a:schemeClr>
        </a:solidFill>
      </dgm:spPr>
      <dgm:t>
        <a:bodyPr/>
        <a:lstStyle/>
        <a:p>
          <a:r>
            <a:rPr lang="en-GB" dirty="0">
              <a:solidFill>
                <a:schemeClr val="tx1"/>
              </a:solidFill>
            </a:rPr>
            <a:t>To explain the purpose and procedure of the Ceremony of Installation.</a:t>
          </a:r>
          <a:endParaRPr lang="en-US" dirty="0">
            <a:solidFill>
              <a:schemeClr val="tx1"/>
            </a:solidFill>
          </a:endParaRPr>
        </a:p>
      </dgm:t>
    </dgm:pt>
    <dgm:pt modelId="{C9D827E1-3FF8-48C6-8BF9-D7FD8F8868E6}" type="parTrans" cxnId="{A8F5E6BE-384B-47AD-AA2F-4299DFF6EE0E}">
      <dgm:prSet/>
      <dgm:spPr/>
      <dgm:t>
        <a:bodyPr/>
        <a:lstStyle/>
        <a:p>
          <a:endParaRPr lang="en-US"/>
        </a:p>
      </dgm:t>
    </dgm:pt>
    <dgm:pt modelId="{D46DCC4E-BDB5-4F55-BBBA-3688F2AC02A3}" type="sibTrans" cxnId="{A8F5E6BE-384B-47AD-AA2F-4299DFF6EE0E}">
      <dgm:prSet/>
      <dgm:spPr/>
      <dgm:t>
        <a:bodyPr/>
        <a:lstStyle/>
        <a:p>
          <a:endParaRPr lang="en-US"/>
        </a:p>
      </dgm:t>
    </dgm:pt>
    <dgm:pt modelId="{09B73A96-1517-4939-9FCF-79B311C65AF9}">
      <dgm:prSet/>
      <dgm:spPr>
        <a:solidFill>
          <a:schemeClr val="accent1">
            <a:lumMod val="75000"/>
            <a:alpha val="90000"/>
          </a:schemeClr>
        </a:solidFill>
      </dgm:spPr>
      <dgm:t>
        <a:bodyPr/>
        <a:lstStyle/>
        <a:p>
          <a:r>
            <a:rPr lang="en-GB" dirty="0">
              <a:solidFill>
                <a:schemeClr val="tx1"/>
              </a:solidFill>
            </a:rPr>
            <a:t>To examine the meaning and significance of the three traditional addresses delivered during the ceremony.</a:t>
          </a:r>
          <a:endParaRPr lang="en-US" dirty="0">
            <a:solidFill>
              <a:schemeClr val="tx1"/>
            </a:solidFill>
          </a:endParaRPr>
        </a:p>
      </dgm:t>
    </dgm:pt>
    <dgm:pt modelId="{E774A9E3-15AC-414C-87C4-1C9E0C763D47}" type="parTrans" cxnId="{AE67667E-9CA4-435D-93B1-54A4E9D9ADCE}">
      <dgm:prSet/>
      <dgm:spPr/>
      <dgm:t>
        <a:bodyPr/>
        <a:lstStyle/>
        <a:p>
          <a:endParaRPr lang="en-US"/>
        </a:p>
      </dgm:t>
    </dgm:pt>
    <dgm:pt modelId="{024D227F-2150-44CD-9C22-10B769663B65}" type="sibTrans" cxnId="{AE67667E-9CA4-435D-93B1-54A4E9D9ADCE}">
      <dgm:prSet/>
      <dgm:spPr/>
      <dgm:t>
        <a:bodyPr/>
        <a:lstStyle/>
        <a:p>
          <a:endParaRPr lang="en-US"/>
        </a:p>
      </dgm:t>
    </dgm:pt>
    <dgm:pt modelId="{33591DC5-53D3-412F-A809-B97C63431052}" type="pres">
      <dgm:prSet presAssocID="{31605DE1-D47F-44F7-B663-09EDC323CF7A}" presName="Name0" presStyleCnt="0">
        <dgm:presLayoutVars>
          <dgm:dir/>
          <dgm:animLvl val="lvl"/>
          <dgm:resizeHandles val="exact"/>
        </dgm:presLayoutVars>
      </dgm:prSet>
      <dgm:spPr/>
    </dgm:pt>
    <dgm:pt modelId="{176E366B-DD51-4306-B094-712317CE4436}" type="pres">
      <dgm:prSet presAssocID="{E3DB062E-F76A-4AD2-B6AB-5C0A79AB8645}" presName="boxAndChildren" presStyleCnt="0"/>
      <dgm:spPr/>
    </dgm:pt>
    <dgm:pt modelId="{4075EEA9-4204-4BCD-8327-134BC77F91FB}" type="pres">
      <dgm:prSet presAssocID="{E3DB062E-F76A-4AD2-B6AB-5C0A79AB8645}" presName="parentTextBox" presStyleLbl="node1" presStyleIdx="0" presStyleCnt="1"/>
      <dgm:spPr/>
    </dgm:pt>
    <dgm:pt modelId="{B8DEEB33-1F31-4C2D-8371-87EDD49AD88B}" type="pres">
      <dgm:prSet presAssocID="{E3DB062E-F76A-4AD2-B6AB-5C0A79AB8645}" presName="entireBox" presStyleLbl="node1" presStyleIdx="0" presStyleCnt="1"/>
      <dgm:spPr/>
    </dgm:pt>
    <dgm:pt modelId="{CB4BC884-7FB7-4147-85D3-51979B72468F}" type="pres">
      <dgm:prSet presAssocID="{E3DB062E-F76A-4AD2-B6AB-5C0A79AB8645}" presName="descendantBox" presStyleCnt="0"/>
      <dgm:spPr/>
    </dgm:pt>
    <dgm:pt modelId="{A7F224F8-C89C-4F31-9CFF-315BCDB1882C}" type="pres">
      <dgm:prSet presAssocID="{B45590C3-A93A-444D-AE27-FD2B63DE1CA2}" presName="childTextBox" presStyleLbl="fgAccFollowNode1" presStyleIdx="0" presStyleCnt="2">
        <dgm:presLayoutVars>
          <dgm:bulletEnabled val="1"/>
        </dgm:presLayoutVars>
      </dgm:prSet>
      <dgm:spPr/>
    </dgm:pt>
    <dgm:pt modelId="{CD3CB958-5A86-47AC-A5DF-95340EF3B06E}" type="pres">
      <dgm:prSet presAssocID="{09B73A96-1517-4939-9FCF-79B311C65AF9}" presName="childTextBox" presStyleLbl="fgAccFollowNode1" presStyleIdx="1" presStyleCnt="2">
        <dgm:presLayoutVars>
          <dgm:bulletEnabled val="1"/>
        </dgm:presLayoutVars>
      </dgm:prSet>
      <dgm:spPr/>
    </dgm:pt>
  </dgm:ptLst>
  <dgm:cxnLst>
    <dgm:cxn modelId="{4F3F1301-0F43-474B-9906-CA03A0601622}" type="presOf" srcId="{09B73A96-1517-4939-9FCF-79B311C65AF9}" destId="{CD3CB958-5A86-47AC-A5DF-95340EF3B06E}" srcOrd="0" destOrd="0" presId="urn:microsoft.com/office/officeart/2005/8/layout/process4"/>
    <dgm:cxn modelId="{2B306319-2A87-4483-B02F-8CF720AB309D}" srcId="{31605DE1-D47F-44F7-B663-09EDC323CF7A}" destId="{E3DB062E-F76A-4AD2-B6AB-5C0A79AB8645}" srcOrd="0" destOrd="0" parTransId="{48CF9144-9EF3-4F05-B733-A3DA216690BD}" sibTransId="{12722DB5-0E77-46BC-B973-06D934478AD4}"/>
    <dgm:cxn modelId="{46905230-95D4-4998-A6E7-55EC4F101B4E}" type="presOf" srcId="{E3DB062E-F76A-4AD2-B6AB-5C0A79AB8645}" destId="{4075EEA9-4204-4BCD-8327-134BC77F91FB}" srcOrd="0" destOrd="0" presId="urn:microsoft.com/office/officeart/2005/8/layout/process4"/>
    <dgm:cxn modelId="{AE67667E-9CA4-435D-93B1-54A4E9D9ADCE}" srcId="{E3DB062E-F76A-4AD2-B6AB-5C0A79AB8645}" destId="{09B73A96-1517-4939-9FCF-79B311C65AF9}" srcOrd="1" destOrd="0" parTransId="{E774A9E3-15AC-414C-87C4-1C9E0C763D47}" sibTransId="{024D227F-2150-44CD-9C22-10B769663B65}"/>
    <dgm:cxn modelId="{4536EEAF-2B6C-4DC0-A6CC-9079078B2382}" type="presOf" srcId="{B45590C3-A93A-444D-AE27-FD2B63DE1CA2}" destId="{A7F224F8-C89C-4F31-9CFF-315BCDB1882C}" srcOrd="0" destOrd="0" presId="urn:microsoft.com/office/officeart/2005/8/layout/process4"/>
    <dgm:cxn modelId="{A8F5E6BE-384B-47AD-AA2F-4299DFF6EE0E}" srcId="{E3DB062E-F76A-4AD2-B6AB-5C0A79AB8645}" destId="{B45590C3-A93A-444D-AE27-FD2B63DE1CA2}" srcOrd="0" destOrd="0" parTransId="{C9D827E1-3FF8-48C6-8BF9-D7FD8F8868E6}" sibTransId="{D46DCC4E-BDB5-4F55-BBBA-3688F2AC02A3}"/>
    <dgm:cxn modelId="{126C86C2-ABDD-463D-88E6-BC3E211A505D}" type="presOf" srcId="{31605DE1-D47F-44F7-B663-09EDC323CF7A}" destId="{33591DC5-53D3-412F-A809-B97C63431052}" srcOrd="0" destOrd="0" presId="urn:microsoft.com/office/officeart/2005/8/layout/process4"/>
    <dgm:cxn modelId="{4A8E8AF3-C6C0-4B92-BA8A-0E121955808B}" type="presOf" srcId="{E3DB062E-F76A-4AD2-B6AB-5C0A79AB8645}" destId="{B8DEEB33-1F31-4C2D-8371-87EDD49AD88B}" srcOrd="1" destOrd="0" presId="urn:microsoft.com/office/officeart/2005/8/layout/process4"/>
    <dgm:cxn modelId="{EDB81932-B9B3-44B7-BEC5-7385DD9DEDF0}" type="presParOf" srcId="{33591DC5-53D3-412F-A809-B97C63431052}" destId="{176E366B-DD51-4306-B094-712317CE4436}" srcOrd="0" destOrd="0" presId="urn:microsoft.com/office/officeart/2005/8/layout/process4"/>
    <dgm:cxn modelId="{341FDAE1-CF13-4D2C-B79C-0E0E8F3483BF}" type="presParOf" srcId="{176E366B-DD51-4306-B094-712317CE4436}" destId="{4075EEA9-4204-4BCD-8327-134BC77F91FB}" srcOrd="0" destOrd="0" presId="urn:microsoft.com/office/officeart/2005/8/layout/process4"/>
    <dgm:cxn modelId="{7F82D0FA-CA26-4C3F-B86C-67B6CD99351B}" type="presParOf" srcId="{176E366B-DD51-4306-B094-712317CE4436}" destId="{B8DEEB33-1F31-4C2D-8371-87EDD49AD88B}" srcOrd="1" destOrd="0" presId="urn:microsoft.com/office/officeart/2005/8/layout/process4"/>
    <dgm:cxn modelId="{ED1A7C15-FFB1-4A82-854A-8CB0E9167EA7}" type="presParOf" srcId="{176E366B-DD51-4306-B094-712317CE4436}" destId="{CB4BC884-7FB7-4147-85D3-51979B72468F}" srcOrd="2" destOrd="0" presId="urn:microsoft.com/office/officeart/2005/8/layout/process4"/>
    <dgm:cxn modelId="{B3523C98-9B5D-4977-97EE-7ED08884D699}" type="presParOf" srcId="{CB4BC884-7FB7-4147-85D3-51979B72468F}" destId="{A7F224F8-C89C-4F31-9CFF-315BCDB1882C}" srcOrd="0" destOrd="0" presId="urn:microsoft.com/office/officeart/2005/8/layout/process4"/>
    <dgm:cxn modelId="{2328A595-2A15-41FF-8AB4-63BC891C1540}" type="presParOf" srcId="{CB4BC884-7FB7-4147-85D3-51979B72468F}" destId="{CD3CB958-5A86-47AC-A5DF-95340EF3B06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2288B5-799C-4D95-B6F3-5E0530D533B4}"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8F0F18BF-95BA-4EAA-9AED-840C04E1CD9C}">
      <dgm:prSet custT="1"/>
      <dgm:spPr>
        <a:solidFill>
          <a:schemeClr val="accent1">
            <a:lumMod val="75000"/>
          </a:schemeClr>
        </a:solidFill>
      </dgm:spPr>
      <dgm:t>
        <a:bodyPr/>
        <a:lstStyle/>
        <a:p>
          <a:r>
            <a:rPr lang="en-US" sz="2400" b="1" dirty="0"/>
            <a:t>Key Point</a:t>
          </a:r>
          <a:r>
            <a:rPr lang="en-US" sz="2400" dirty="0"/>
            <a:t>: </a:t>
          </a:r>
        </a:p>
        <a:p>
          <a:r>
            <a:rPr lang="en-US" sz="2400" dirty="0"/>
            <a:t>Every Lodge must annually elect a WM.</a:t>
          </a:r>
        </a:p>
      </dgm:t>
    </dgm:pt>
    <dgm:pt modelId="{8FAB3771-33EB-47F4-8213-6890AC2F9424}" type="parTrans" cxnId="{7526A207-9EAE-4D9E-AF75-EFE2AD1CC968}">
      <dgm:prSet/>
      <dgm:spPr/>
      <dgm:t>
        <a:bodyPr/>
        <a:lstStyle/>
        <a:p>
          <a:endParaRPr lang="en-US"/>
        </a:p>
      </dgm:t>
    </dgm:pt>
    <dgm:pt modelId="{0869DFA9-0DA9-4440-92BF-591D92D525CD}" type="sibTrans" cxnId="{7526A207-9EAE-4D9E-AF75-EFE2AD1CC968}">
      <dgm:prSet/>
      <dgm:spPr/>
      <dgm:t>
        <a:bodyPr/>
        <a:lstStyle/>
        <a:p>
          <a:endParaRPr lang="en-US"/>
        </a:p>
      </dgm:t>
    </dgm:pt>
    <dgm:pt modelId="{E085BB92-78DB-406B-B1AA-AC0C395C260E}">
      <dgm:prSet custT="1"/>
      <dgm:spPr>
        <a:solidFill>
          <a:schemeClr val="accent1">
            <a:lumMod val="75000"/>
          </a:schemeClr>
        </a:solidFill>
      </dgm:spPr>
      <dgm:t>
        <a:bodyPr/>
        <a:lstStyle/>
        <a:p>
          <a:r>
            <a:rPr lang="en-US" sz="2400" b="1" dirty="0"/>
            <a:t>Authority</a:t>
          </a:r>
          <a:r>
            <a:rPr lang="en-US" sz="2400" dirty="0"/>
            <a:t>: </a:t>
          </a:r>
        </a:p>
        <a:p>
          <a:r>
            <a:rPr lang="en-US" sz="2400" dirty="0"/>
            <a:t>Rule 105 B of C.</a:t>
          </a:r>
        </a:p>
      </dgm:t>
    </dgm:pt>
    <dgm:pt modelId="{B49822EE-DD87-4A25-A54C-5301DB535ACA}" type="parTrans" cxnId="{128E3A9E-B8F2-479F-BFF0-51E2F4C56CBF}">
      <dgm:prSet/>
      <dgm:spPr/>
      <dgm:t>
        <a:bodyPr/>
        <a:lstStyle/>
        <a:p>
          <a:endParaRPr lang="en-US"/>
        </a:p>
      </dgm:t>
    </dgm:pt>
    <dgm:pt modelId="{4C2B251A-24A2-42B9-A0B0-3FB4F59178C0}" type="sibTrans" cxnId="{128E3A9E-B8F2-479F-BFF0-51E2F4C56CBF}">
      <dgm:prSet/>
      <dgm:spPr/>
      <dgm:t>
        <a:bodyPr/>
        <a:lstStyle/>
        <a:p>
          <a:endParaRPr lang="en-US"/>
        </a:p>
      </dgm:t>
    </dgm:pt>
    <dgm:pt modelId="{FDFC08EA-E6D4-4067-B44B-566B8537EFC6}" type="pres">
      <dgm:prSet presAssocID="{652288B5-799C-4D95-B6F3-5E0530D533B4}" presName="diagram" presStyleCnt="0">
        <dgm:presLayoutVars>
          <dgm:dir/>
          <dgm:resizeHandles val="exact"/>
        </dgm:presLayoutVars>
      </dgm:prSet>
      <dgm:spPr/>
    </dgm:pt>
    <dgm:pt modelId="{16D252E5-05FB-4BF3-8C07-FB4692BD7AB7}" type="pres">
      <dgm:prSet presAssocID="{8F0F18BF-95BA-4EAA-9AED-840C04E1CD9C}" presName="node" presStyleLbl="node1" presStyleIdx="0" presStyleCnt="2">
        <dgm:presLayoutVars>
          <dgm:bulletEnabled val="1"/>
        </dgm:presLayoutVars>
      </dgm:prSet>
      <dgm:spPr/>
    </dgm:pt>
    <dgm:pt modelId="{5BB3AE86-C556-4AE9-A924-892C604D7CFD}" type="pres">
      <dgm:prSet presAssocID="{0869DFA9-0DA9-4440-92BF-591D92D525CD}" presName="sibTrans" presStyleCnt="0"/>
      <dgm:spPr/>
    </dgm:pt>
    <dgm:pt modelId="{692A3188-175A-4A19-B7D1-8D2502BB41CA}" type="pres">
      <dgm:prSet presAssocID="{E085BB92-78DB-406B-B1AA-AC0C395C260E}" presName="node" presStyleLbl="node1" presStyleIdx="1" presStyleCnt="2" custLinFactNeighborX="3" custLinFactNeighborY="1188">
        <dgm:presLayoutVars>
          <dgm:bulletEnabled val="1"/>
        </dgm:presLayoutVars>
      </dgm:prSet>
      <dgm:spPr/>
    </dgm:pt>
  </dgm:ptLst>
  <dgm:cxnLst>
    <dgm:cxn modelId="{7526A207-9EAE-4D9E-AF75-EFE2AD1CC968}" srcId="{652288B5-799C-4D95-B6F3-5E0530D533B4}" destId="{8F0F18BF-95BA-4EAA-9AED-840C04E1CD9C}" srcOrd="0" destOrd="0" parTransId="{8FAB3771-33EB-47F4-8213-6890AC2F9424}" sibTransId="{0869DFA9-0DA9-4440-92BF-591D92D525CD}"/>
    <dgm:cxn modelId="{794CF22E-B0F0-45F1-AD24-1BBC2F366DB9}" type="presOf" srcId="{E085BB92-78DB-406B-B1AA-AC0C395C260E}" destId="{692A3188-175A-4A19-B7D1-8D2502BB41CA}" srcOrd="0" destOrd="0" presId="urn:microsoft.com/office/officeart/2005/8/layout/default"/>
    <dgm:cxn modelId="{C517DA41-41F4-4CE1-831E-B7E5CFDDA634}" type="presOf" srcId="{8F0F18BF-95BA-4EAA-9AED-840C04E1CD9C}" destId="{16D252E5-05FB-4BF3-8C07-FB4692BD7AB7}" srcOrd="0" destOrd="0" presId="urn:microsoft.com/office/officeart/2005/8/layout/default"/>
    <dgm:cxn modelId="{128E3A9E-B8F2-479F-BFF0-51E2F4C56CBF}" srcId="{652288B5-799C-4D95-B6F3-5E0530D533B4}" destId="{E085BB92-78DB-406B-B1AA-AC0C395C260E}" srcOrd="1" destOrd="0" parTransId="{B49822EE-DD87-4A25-A54C-5301DB535ACA}" sibTransId="{4C2B251A-24A2-42B9-A0B0-3FB4F59178C0}"/>
    <dgm:cxn modelId="{5DBF98B6-BB38-4ABC-B0B4-C4F1D4FD6B38}" type="presOf" srcId="{652288B5-799C-4D95-B6F3-5E0530D533B4}" destId="{FDFC08EA-E6D4-4067-B44B-566B8537EFC6}" srcOrd="0" destOrd="0" presId="urn:microsoft.com/office/officeart/2005/8/layout/default"/>
    <dgm:cxn modelId="{8FE0F92D-4D85-4272-A66B-499E4D52EFD5}" type="presParOf" srcId="{FDFC08EA-E6D4-4067-B44B-566B8537EFC6}" destId="{16D252E5-05FB-4BF3-8C07-FB4692BD7AB7}" srcOrd="0" destOrd="0" presId="urn:microsoft.com/office/officeart/2005/8/layout/default"/>
    <dgm:cxn modelId="{328370DC-DE31-4E95-A0CC-BED4B040E67A}" type="presParOf" srcId="{FDFC08EA-E6D4-4067-B44B-566B8537EFC6}" destId="{5BB3AE86-C556-4AE9-A924-892C604D7CFD}" srcOrd="1" destOrd="0" presId="urn:microsoft.com/office/officeart/2005/8/layout/default"/>
    <dgm:cxn modelId="{53534E91-743C-45DF-B992-399403EDD540}" type="presParOf" srcId="{FDFC08EA-E6D4-4067-B44B-566B8537EFC6}" destId="{692A3188-175A-4A19-B7D1-8D2502BB41C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2288B5-799C-4D95-B6F3-5E0530D533B4}"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138CAE22-CFCC-48D2-8C0B-AB743D7E1E86}">
      <dgm:prSet custT="1"/>
      <dgm:spPr>
        <a:solidFill>
          <a:schemeClr val="accent1">
            <a:lumMod val="75000"/>
          </a:schemeClr>
        </a:solidFill>
      </dgm:spPr>
      <dgm:t>
        <a:bodyPr/>
        <a:lstStyle/>
        <a:p>
          <a:r>
            <a:rPr lang="en-US" sz="2400" b="1" dirty="0"/>
            <a:t>Process</a:t>
          </a:r>
          <a:r>
            <a:rPr lang="en-US" sz="2400" dirty="0"/>
            <a:t>:- </a:t>
          </a:r>
        </a:p>
      </dgm:t>
    </dgm:pt>
    <dgm:pt modelId="{223A5E79-1EA4-4F38-B82E-0B563BA8D229}" type="parTrans" cxnId="{BD9D0C7E-46C3-4D61-BD97-C5ED43B727D0}">
      <dgm:prSet/>
      <dgm:spPr/>
      <dgm:t>
        <a:bodyPr/>
        <a:lstStyle/>
        <a:p>
          <a:endParaRPr lang="en-US"/>
        </a:p>
      </dgm:t>
    </dgm:pt>
    <dgm:pt modelId="{FA286B50-6062-4669-9A78-FF0DA8F845F7}" type="sibTrans" cxnId="{BD9D0C7E-46C3-4D61-BD97-C5ED43B727D0}">
      <dgm:prSet/>
      <dgm:spPr/>
      <dgm:t>
        <a:bodyPr/>
        <a:lstStyle/>
        <a:p>
          <a:endParaRPr lang="en-US"/>
        </a:p>
      </dgm:t>
    </dgm:pt>
    <dgm:pt modelId="{1DAB6C17-DD8A-4264-AB48-B28A0F6B3848}">
      <dgm:prSet custT="1"/>
      <dgm:spPr>
        <a:solidFill>
          <a:schemeClr val="accent1">
            <a:lumMod val="75000"/>
          </a:schemeClr>
        </a:solidFill>
      </dgm:spPr>
      <dgm:t>
        <a:bodyPr/>
        <a:lstStyle/>
        <a:p>
          <a:r>
            <a:rPr lang="en-US" sz="2400" dirty="0"/>
            <a:t>1. Ballot</a:t>
          </a:r>
        </a:p>
      </dgm:t>
    </dgm:pt>
    <dgm:pt modelId="{D835477B-BB85-4C81-AA61-5015ADA01308}" type="parTrans" cxnId="{DFEB8203-2304-45FD-81C1-CDD805FE81A9}">
      <dgm:prSet/>
      <dgm:spPr/>
      <dgm:t>
        <a:bodyPr/>
        <a:lstStyle/>
        <a:p>
          <a:endParaRPr lang="en-US"/>
        </a:p>
      </dgm:t>
    </dgm:pt>
    <dgm:pt modelId="{31F752CF-ED82-40A0-9964-CB2F59E26D55}" type="sibTrans" cxnId="{DFEB8203-2304-45FD-81C1-CDD805FE81A9}">
      <dgm:prSet/>
      <dgm:spPr/>
      <dgm:t>
        <a:bodyPr/>
        <a:lstStyle/>
        <a:p>
          <a:endParaRPr lang="en-US"/>
        </a:p>
      </dgm:t>
    </dgm:pt>
    <dgm:pt modelId="{2AB7C3B4-1B33-401D-8811-E4077B42EC10}">
      <dgm:prSet custT="1"/>
      <dgm:spPr>
        <a:solidFill>
          <a:schemeClr val="accent1">
            <a:lumMod val="75000"/>
          </a:schemeClr>
        </a:solidFill>
      </dgm:spPr>
      <dgm:t>
        <a:bodyPr/>
        <a:lstStyle/>
        <a:p>
          <a:r>
            <a:rPr lang="en-US" sz="2400" dirty="0"/>
            <a:t>2. Formally Installed</a:t>
          </a:r>
        </a:p>
      </dgm:t>
    </dgm:pt>
    <dgm:pt modelId="{BB684BF9-6E9E-45C1-9E37-E1DAA6488BB6}" type="parTrans" cxnId="{F49576D4-D234-44FF-8E0F-CEBDEF0F8C0F}">
      <dgm:prSet/>
      <dgm:spPr/>
      <dgm:t>
        <a:bodyPr/>
        <a:lstStyle/>
        <a:p>
          <a:endParaRPr lang="en-US"/>
        </a:p>
      </dgm:t>
    </dgm:pt>
    <dgm:pt modelId="{DC2CA317-B9AB-43F3-B3AC-70A29A1B8E56}" type="sibTrans" cxnId="{F49576D4-D234-44FF-8E0F-CEBDEF0F8C0F}">
      <dgm:prSet/>
      <dgm:spPr/>
      <dgm:t>
        <a:bodyPr/>
        <a:lstStyle/>
        <a:p>
          <a:endParaRPr lang="en-US"/>
        </a:p>
      </dgm:t>
    </dgm:pt>
    <dgm:pt modelId="{B24BB276-A698-41EB-846B-4C5BA1D3EB8C}" type="pres">
      <dgm:prSet presAssocID="{652288B5-799C-4D95-B6F3-5E0530D533B4}" presName="diagram" presStyleCnt="0">
        <dgm:presLayoutVars>
          <dgm:dir/>
          <dgm:resizeHandles val="exact"/>
        </dgm:presLayoutVars>
      </dgm:prSet>
      <dgm:spPr/>
    </dgm:pt>
    <dgm:pt modelId="{114FCA5C-9C2D-4C81-9E86-D33DBCDD9C4D}" type="pres">
      <dgm:prSet presAssocID="{138CAE22-CFCC-48D2-8C0B-AB743D7E1E86}" presName="node" presStyleLbl="node1" presStyleIdx="0" presStyleCnt="3">
        <dgm:presLayoutVars>
          <dgm:bulletEnabled val="1"/>
        </dgm:presLayoutVars>
      </dgm:prSet>
      <dgm:spPr/>
    </dgm:pt>
    <dgm:pt modelId="{B3D12946-63C4-4949-8E36-B9EB19555952}" type="pres">
      <dgm:prSet presAssocID="{FA286B50-6062-4669-9A78-FF0DA8F845F7}" presName="sibTrans" presStyleCnt="0"/>
      <dgm:spPr/>
    </dgm:pt>
    <dgm:pt modelId="{AF639474-E68A-48AF-B904-F0A62CFB3805}" type="pres">
      <dgm:prSet presAssocID="{1DAB6C17-DD8A-4264-AB48-B28A0F6B3848}" presName="node" presStyleLbl="node1" presStyleIdx="1" presStyleCnt="3" custLinFactNeighborX="-1051" custLinFactNeighborY="-501">
        <dgm:presLayoutVars>
          <dgm:bulletEnabled val="1"/>
        </dgm:presLayoutVars>
      </dgm:prSet>
      <dgm:spPr/>
    </dgm:pt>
    <dgm:pt modelId="{39A739C8-646A-4743-86F5-1AF04C8E6D79}" type="pres">
      <dgm:prSet presAssocID="{31F752CF-ED82-40A0-9964-CB2F59E26D55}" presName="sibTrans" presStyleCnt="0"/>
      <dgm:spPr/>
    </dgm:pt>
    <dgm:pt modelId="{E003278D-5FF0-4AC8-AC05-4DF95D85C99F}" type="pres">
      <dgm:prSet presAssocID="{2AB7C3B4-1B33-401D-8811-E4077B42EC10}" presName="node" presStyleLbl="node1" presStyleIdx="2" presStyleCnt="3" custLinFactNeighborX="272" custLinFactNeighborY="-501">
        <dgm:presLayoutVars>
          <dgm:bulletEnabled val="1"/>
        </dgm:presLayoutVars>
      </dgm:prSet>
      <dgm:spPr/>
    </dgm:pt>
  </dgm:ptLst>
  <dgm:cxnLst>
    <dgm:cxn modelId="{DFEB8203-2304-45FD-81C1-CDD805FE81A9}" srcId="{652288B5-799C-4D95-B6F3-5E0530D533B4}" destId="{1DAB6C17-DD8A-4264-AB48-B28A0F6B3848}" srcOrd="1" destOrd="0" parTransId="{D835477B-BB85-4C81-AA61-5015ADA01308}" sibTransId="{31F752CF-ED82-40A0-9964-CB2F59E26D55}"/>
    <dgm:cxn modelId="{A3108309-9E14-4EFD-8C46-CFA577A88D9D}" type="presOf" srcId="{2AB7C3B4-1B33-401D-8811-E4077B42EC10}" destId="{E003278D-5FF0-4AC8-AC05-4DF95D85C99F}" srcOrd="0" destOrd="0" presId="urn:microsoft.com/office/officeart/2005/8/layout/default"/>
    <dgm:cxn modelId="{9ACE7327-95D8-4EE7-970D-BE966731F3CA}" type="presOf" srcId="{652288B5-799C-4D95-B6F3-5E0530D533B4}" destId="{B24BB276-A698-41EB-846B-4C5BA1D3EB8C}" srcOrd="0" destOrd="0" presId="urn:microsoft.com/office/officeart/2005/8/layout/default"/>
    <dgm:cxn modelId="{06E3623F-E855-4BEC-B46E-2A9043DA1958}" type="presOf" srcId="{138CAE22-CFCC-48D2-8C0B-AB743D7E1E86}" destId="{114FCA5C-9C2D-4C81-9E86-D33DBCDD9C4D}" srcOrd="0" destOrd="0" presId="urn:microsoft.com/office/officeart/2005/8/layout/default"/>
    <dgm:cxn modelId="{BD9D0C7E-46C3-4D61-BD97-C5ED43B727D0}" srcId="{652288B5-799C-4D95-B6F3-5E0530D533B4}" destId="{138CAE22-CFCC-48D2-8C0B-AB743D7E1E86}" srcOrd="0" destOrd="0" parTransId="{223A5E79-1EA4-4F38-B82E-0B563BA8D229}" sibTransId="{FA286B50-6062-4669-9A78-FF0DA8F845F7}"/>
    <dgm:cxn modelId="{F49576D4-D234-44FF-8E0F-CEBDEF0F8C0F}" srcId="{652288B5-799C-4D95-B6F3-5E0530D533B4}" destId="{2AB7C3B4-1B33-401D-8811-E4077B42EC10}" srcOrd="2" destOrd="0" parTransId="{BB684BF9-6E9E-45C1-9E37-E1DAA6488BB6}" sibTransId="{DC2CA317-B9AB-43F3-B3AC-70A29A1B8E56}"/>
    <dgm:cxn modelId="{135302DD-8A28-4249-9393-D94158648894}" type="presOf" srcId="{1DAB6C17-DD8A-4264-AB48-B28A0F6B3848}" destId="{AF639474-E68A-48AF-B904-F0A62CFB3805}" srcOrd="0" destOrd="0" presId="urn:microsoft.com/office/officeart/2005/8/layout/default"/>
    <dgm:cxn modelId="{9852E7B1-A797-4FA4-AAB8-8E3290B6C139}" type="presParOf" srcId="{B24BB276-A698-41EB-846B-4C5BA1D3EB8C}" destId="{114FCA5C-9C2D-4C81-9E86-D33DBCDD9C4D}" srcOrd="0" destOrd="0" presId="urn:microsoft.com/office/officeart/2005/8/layout/default"/>
    <dgm:cxn modelId="{13E58E4F-FBF0-45F2-97E7-E0A9C958D22D}" type="presParOf" srcId="{B24BB276-A698-41EB-846B-4C5BA1D3EB8C}" destId="{B3D12946-63C4-4949-8E36-B9EB19555952}" srcOrd="1" destOrd="0" presId="urn:microsoft.com/office/officeart/2005/8/layout/default"/>
    <dgm:cxn modelId="{1DBC9B95-C533-45C6-8C4B-897DB840509C}" type="presParOf" srcId="{B24BB276-A698-41EB-846B-4C5BA1D3EB8C}" destId="{AF639474-E68A-48AF-B904-F0A62CFB3805}" srcOrd="2" destOrd="0" presId="urn:microsoft.com/office/officeart/2005/8/layout/default"/>
    <dgm:cxn modelId="{DACB4605-8587-4DAF-9F55-C524B25B06F0}" type="presParOf" srcId="{B24BB276-A698-41EB-846B-4C5BA1D3EB8C}" destId="{39A739C8-646A-4743-86F5-1AF04C8E6D79}" srcOrd="3" destOrd="0" presId="urn:microsoft.com/office/officeart/2005/8/layout/default"/>
    <dgm:cxn modelId="{308C6B4E-10B1-4348-9502-E1EB091976AC}" type="presParOf" srcId="{B24BB276-A698-41EB-846B-4C5BA1D3EB8C}" destId="{E003278D-5FF0-4AC8-AC05-4DF95D85C99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D2A62-14AB-472A-BC2C-B0FDBA166017}">
      <dsp:nvSpPr>
        <dsp:cNvPr id="0" name=""/>
        <dsp:cNvSpPr/>
      </dsp:nvSpPr>
      <dsp:spPr>
        <a:xfrm>
          <a:off x="0" y="2264"/>
          <a:ext cx="5913437"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CA76E81-5F1B-49FE-B5EB-F3CFBFB493D0}">
      <dsp:nvSpPr>
        <dsp:cNvPr id="0" name=""/>
        <dsp:cNvSpPr/>
      </dsp:nvSpPr>
      <dsp:spPr>
        <a:xfrm>
          <a:off x="0" y="2264"/>
          <a:ext cx="2112094" cy="154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Examine</a:t>
          </a:r>
        </a:p>
      </dsp:txBody>
      <dsp:txXfrm>
        <a:off x="0" y="2264"/>
        <a:ext cx="2112094" cy="1544186"/>
      </dsp:txXfrm>
    </dsp:sp>
    <dsp:sp modelId="{8EC34628-B7CE-4083-A5FC-36F1F6900217}">
      <dsp:nvSpPr>
        <dsp:cNvPr id="0" name=""/>
        <dsp:cNvSpPr/>
      </dsp:nvSpPr>
      <dsp:spPr>
        <a:xfrm>
          <a:off x="2183297" y="72385"/>
          <a:ext cx="3726331" cy="1402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Examine the Lodge of Instruction</a:t>
          </a:r>
        </a:p>
      </dsp:txBody>
      <dsp:txXfrm>
        <a:off x="2183297" y="72385"/>
        <a:ext cx="3726331" cy="1402435"/>
      </dsp:txXfrm>
    </dsp:sp>
    <dsp:sp modelId="{B18686C5-0609-4E6F-8A9E-76EF27078471}">
      <dsp:nvSpPr>
        <dsp:cNvPr id="0" name=""/>
        <dsp:cNvSpPr/>
      </dsp:nvSpPr>
      <dsp:spPr>
        <a:xfrm>
          <a:off x="2112094" y="1474820"/>
          <a:ext cx="3797535"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B4DF712-3765-47C9-B377-A33B5CA07AB5}">
      <dsp:nvSpPr>
        <dsp:cNvPr id="0" name=""/>
        <dsp:cNvSpPr/>
      </dsp:nvSpPr>
      <dsp:spPr>
        <a:xfrm>
          <a:off x="0" y="1546450"/>
          <a:ext cx="5913437"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FFD6D8B-BAF5-42BA-9206-440A5A918F34}">
      <dsp:nvSpPr>
        <dsp:cNvPr id="0" name=""/>
        <dsp:cNvSpPr/>
      </dsp:nvSpPr>
      <dsp:spPr>
        <a:xfrm>
          <a:off x="0" y="1546450"/>
          <a:ext cx="2290675" cy="154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Explain</a:t>
          </a:r>
        </a:p>
      </dsp:txBody>
      <dsp:txXfrm>
        <a:off x="0" y="1546450"/>
        <a:ext cx="2290675" cy="1544186"/>
      </dsp:txXfrm>
    </dsp:sp>
    <dsp:sp modelId="{4CFA04B1-363F-4EAF-AB2F-8D986AD5F904}">
      <dsp:nvSpPr>
        <dsp:cNvPr id="0" name=""/>
        <dsp:cNvSpPr/>
      </dsp:nvSpPr>
      <dsp:spPr>
        <a:xfrm>
          <a:off x="2358500" y="1616572"/>
          <a:ext cx="3549534" cy="1402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Explain the Ceremony of Installation.</a:t>
          </a:r>
        </a:p>
      </dsp:txBody>
      <dsp:txXfrm>
        <a:off x="2358500" y="1616572"/>
        <a:ext cx="3549534" cy="1402435"/>
      </dsp:txXfrm>
    </dsp:sp>
    <dsp:sp modelId="{E295226F-756F-4AF7-962C-28AF2886730D}">
      <dsp:nvSpPr>
        <dsp:cNvPr id="0" name=""/>
        <dsp:cNvSpPr/>
      </dsp:nvSpPr>
      <dsp:spPr>
        <a:xfrm>
          <a:off x="2290675" y="3019007"/>
          <a:ext cx="361736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49EA585-028C-4C77-A739-E64FEDE3ED58}">
      <dsp:nvSpPr>
        <dsp:cNvPr id="0" name=""/>
        <dsp:cNvSpPr/>
      </dsp:nvSpPr>
      <dsp:spPr>
        <a:xfrm>
          <a:off x="0" y="3090637"/>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2C2C476-359A-4A1F-A0F9-A0D30F4F9061}">
      <dsp:nvSpPr>
        <dsp:cNvPr id="0" name=""/>
        <dsp:cNvSpPr/>
      </dsp:nvSpPr>
      <dsp:spPr>
        <a:xfrm>
          <a:off x="0" y="3090637"/>
          <a:ext cx="2251976" cy="154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Examine</a:t>
          </a:r>
        </a:p>
      </dsp:txBody>
      <dsp:txXfrm>
        <a:off x="0" y="3090637"/>
        <a:ext cx="2251976" cy="1544186"/>
      </dsp:txXfrm>
    </dsp:sp>
    <dsp:sp modelId="{16F8D056-3F48-4CDD-8FF2-224ADC906FF5}">
      <dsp:nvSpPr>
        <dsp:cNvPr id="0" name=""/>
        <dsp:cNvSpPr/>
      </dsp:nvSpPr>
      <dsp:spPr>
        <a:xfrm>
          <a:off x="2320581" y="3160759"/>
          <a:ext cx="3590334" cy="1402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Examine the three addresses.</a:t>
          </a:r>
        </a:p>
      </dsp:txBody>
      <dsp:txXfrm>
        <a:off x="2320581" y="3160759"/>
        <a:ext cx="3590334" cy="1402435"/>
      </dsp:txXfrm>
    </dsp:sp>
    <dsp:sp modelId="{7834949E-96EA-4439-8DD8-9A80C420AF5B}">
      <dsp:nvSpPr>
        <dsp:cNvPr id="0" name=""/>
        <dsp:cNvSpPr/>
      </dsp:nvSpPr>
      <dsp:spPr>
        <a:xfrm>
          <a:off x="2251976" y="4563194"/>
          <a:ext cx="3658939"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84F67-15A0-44E2-889A-135706470D1F}">
      <dsp:nvSpPr>
        <dsp:cNvPr id="0" name=""/>
        <dsp:cNvSpPr/>
      </dsp:nvSpPr>
      <dsp:spPr>
        <a:xfrm>
          <a:off x="0" y="958774"/>
          <a:ext cx="3001367" cy="1800820"/>
        </a:xfrm>
        <a:prstGeom prst="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Before Installation, the Master Elect Must:-</a:t>
          </a:r>
        </a:p>
      </dsp:txBody>
      <dsp:txXfrm>
        <a:off x="0" y="958774"/>
        <a:ext cx="3001367" cy="1800820"/>
      </dsp:txXfrm>
    </dsp:sp>
    <dsp:sp modelId="{AD60E392-BCFD-4B65-9E26-65B39F71CBAF}">
      <dsp:nvSpPr>
        <dsp:cNvPr id="0" name=""/>
        <dsp:cNvSpPr/>
      </dsp:nvSpPr>
      <dsp:spPr>
        <a:xfrm>
          <a:off x="3301503" y="958774"/>
          <a:ext cx="3001367" cy="1800820"/>
        </a:xfrm>
        <a:prstGeom prst="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Give unqualified assent to ancient Charges.</a:t>
          </a:r>
        </a:p>
      </dsp:txBody>
      <dsp:txXfrm>
        <a:off x="3301503" y="958774"/>
        <a:ext cx="3001367" cy="1800820"/>
      </dsp:txXfrm>
    </dsp:sp>
    <dsp:sp modelId="{42094A53-91DA-4C80-8395-E8026F7ED088}">
      <dsp:nvSpPr>
        <dsp:cNvPr id="0" name=""/>
        <dsp:cNvSpPr/>
      </dsp:nvSpPr>
      <dsp:spPr>
        <a:xfrm>
          <a:off x="6603007" y="958774"/>
          <a:ext cx="3001367" cy="1800820"/>
        </a:xfrm>
        <a:prstGeom prst="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Take a solemn Obligation to the   faithful discharge of his responsibilities.</a:t>
          </a:r>
        </a:p>
      </dsp:txBody>
      <dsp:txXfrm>
        <a:off x="6603007" y="958774"/>
        <a:ext cx="3001367" cy="18008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FF46F-A6D2-45D1-9EE2-8960357CFF85}">
      <dsp:nvSpPr>
        <dsp:cNvPr id="0" name=""/>
        <dsp:cNvSpPr/>
      </dsp:nvSpPr>
      <dsp:spPr>
        <a:xfrm>
          <a:off x="467303" y="468290"/>
          <a:ext cx="2054061" cy="221211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61762-B627-44D9-8483-60CEC57B7EF7}">
      <dsp:nvSpPr>
        <dsp:cNvPr id="0" name=""/>
        <dsp:cNvSpPr/>
      </dsp:nvSpPr>
      <dsp:spPr>
        <a:xfrm>
          <a:off x="784892" y="970635"/>
          <a:ext cx="1418898" cy="13335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7AB834-68E1-4830-BBA0-3181C73B0E76}">
      <dsp:nvSpPr>
        <dsp:cNvPr id="0" name=""/>
        <dsp:cNvSpPr/>
      </dsp:nvSpPr>
      <dsp:spPr>
        <a:xfrm>
          <a:off x="552295" y="2992398"/>
          <a:ext cx="1800000" cy="15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chemeClr val="tx1"/>
              </a:solidFill>
            </a:rPr>
            <a:t>presented to a Board of Installed Masters</a:t>
          </a:r>
          <a:r>
            <a:rPr lang="en-US" sz="1200" kern="1200" dirty="0"/>
            <a:t>.</a:t>
          </a:r>
        </a:p>
      </dsp:txBody>
      <dsp:txXfrm>
        <a:off x="552295" y="2992398"/>
        <a:ext cx="1800000" cy="15686"/>
      </dsp:txXfrm>
    </dsp:sp>
    <dsp:sp modelId="{FA50B688-0331-4A1B-8F21-C7D9ED87C43D}">
      <dsp:nvSpPr>
        <dsp:cNvPr id="0" name=""/>
        <dsp:cNvSpPr/>
      </dsp:nvSpPr>
      <dsp:spPr>
        <a:xfrm>
          <a:off x="2995380" y="1340484"/>
          <a:ext cx="1439939" cy="1131576"/>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949C2E4C-A0C3-473C-B5C8-95B57F740DD0}">
      <dsp:nvSpPr>
        <dsp:cNvPr id="0" name=""/>
        <dsp:cNvSpPr/>
      </dsp:nvSpPr>
      <dsp:spPr>
        <a:xfrm>
          <a:off x="3258139" y="1575246"/>
          <a:ext cx="914419" cy="6620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69D4EB-D4BF-49C8-AA8F-3D6AB38B49CB}">
      <dsp:nvSpPr>
        <dsp:cNvPr id="0" name=""/>
        <dsp:cNvSpPr/>
      </dsp:nvSpPr>
      <dsp:spPr>
        <a:xfrm>
          <a:off x="2815349" y="2797273"/>
          <a:ext cx="1800000" cy="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chemeClr val="tx1"/>
              </a:solidFill>
            </a:rPr>
            <a:t> </a:t>
          </a:r>
          <a:r>
            <a:rPr lang="en-US" sz="1000" kern="1200" dirty="0">
              <a:solidFill>
                <a:schemeClr val="tx1"/>
              </a:solidFill>
            </a:rPr>
            <a:t>benefit of Installation by predecessor</a:t>
          </a:r>
          <a:r>
            <a:rPr lang="en-US" sz="1900" kern="1200" dirty="0"/>
            <a:t>.</a:t>
          </a:r>
        </a:p>
      </dsp:txBody>
      <dsp:txXfrm>
        <a:off x="2815349" y="2797273"/>
        <a:ext cx="1800000" cy="61968"/>
      </dsp:txXfrm>
    </dsp:sp>
    <dsp:sp modelId="{6AD32130-631A-42C0-BD7D-3D4F7F40B860}">
      <dsp:nvSpPr>
        <dsp:cNvPr id="0" name=""/>
        <dsp:cNvSpPr/>
      </dsp:nvSpPr>
      <dsp:spPr>
        <a:xfrm>
          <a:off x="5192065" y="1351862"/>
          <a:ext cx="1276567" cy="1086064"/>
        </a:xfrm>
        <a:prstGeom prst="ellipse">
          <a:avLst/>
        </a:prstGeom>
        <a:solidFill>
          <a:schemeClr val="accent1">
            <a:lumMod val="75000"/>
          </a:schemeClr>
        </a:solidFill>
        <a:ln>
          <a:solidFill>
            <a:schemeClr val="accent1"/>
          </a:solidFill>
        </a:ln>
        <a:effectLst/>
      </dsp:spPr>
      <dsp:style>
        <a:lnRef idx="0">
          <a:scrgbClr r="0" g="0" b="0"/>
        </a:lnRef>
        <a:fillRef idx="1">
          <a:scrgbClr r="0" g="0" b="0"/>
        </a:fillRef>
        <a:effectRef idx="0">
          <a:scrgbClr r="0" g="0" b="0"/>
        </a:effectRef>
        <a:fontRef idx="minor"/>
      </dsp:style>
    </dsp:sp>
    <dsp:sp modelId="{7DFC1D44-93F5-4238-B52B-B8FFD04C061A}">
      <dsp:nvSpPr>
        <dsp:cNvPr id="0" name=""/>
        <dsp:cNvSpPr/>
      </dsp:nvSpPr>
      <dsp:spPr>
        <a:xfrm>
          <a:off x="5365050" y="1575245"/>
          <a:ext cx="930598" cy="6392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EF170A-32EA-4170-ACAE-0A8A28D292F5}">
      <dsp:nvSpPr>
        <dsp:cNvPr id="0" name=""/>
        <dsp:cNvSpPr/>
      </dsp:nvSpPr>
      <dsp:spPr>
        <a:xfrm>
          <a:off x="4951373" y="2912019"/>
          <a:ext cx="1800000" cy="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dirty="0">
              <a:solidFill>
                <a:schemeClr val="tx1"/>
              </a:solidFill>
            </a:rPr>
            <a:t>Placed into the Chair of King Solomon</a:t>
          </a:r>
          <a:r>
            <a:rPr lang="en-US" sz="2600" kern="1200" dirty="0"/>
            <a:t>.</a:t>
          </a:r>
        </a:p>
      </dsp:txBody>
      <dsp:txXfrm>
        <a:off x="4951373" y="2912019"/>
        <a:ext cx="1800000" cy="61968"/>
      </dsp:txXfrm>
    </dsp:sp>
    <dsp:sp modelId="{586E5E8A-B5D7-41D6-A9B6-C26DC58CE291}">
      <dsp:nvSpPr>
        <dsp:cNvPr id="0" name=""/>
        <dsp:cNvSpPr/>
      </dsp:nvSpPr>
      <dsp:spPr>
        <a:xfrm>
          <a:off x="7251748" y="1294496"/>
          <a:ext cx="1450271" cy="121551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569F80E2-F166-4C75-9EEE-25F3FAA36622}">
      <dsp:nvSpPr>
        <dsp:cNvPr id="0" name=""/>
        <dsp:cNvSpPr/>
      </dsp:nvSpPr>
      <dsp:spPr>
        <a:xfrm>
          <a:off x="7262253" y="1550243"/>
          <a:ext cx="1366192" cy="704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ACB41F-7789-4F59-A7F3-A7E5C6EDA7E2}">
      <dsp:nvSpPr>
        <dsp:cNvPr id="0" name=""/>
        <dsp:cNvSpPr/>
      </dsp:nvSpPr>
      <dsp:spPr>
        <a:xfrm>
          <a:off x="7066373" y="2942946"/>
          <a:ext cx="1800000" cy="161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kern="1200" dirty="0">
              <a:solidFill>
                <a:schemeClr val="tx1"/>
              </a:solidFill>
            </a:rPr>
            <a:t>HIGHEST HONOUR</a:t>
          </a:r>
          <a:endParaRPr lang="en-US" sz="1000" kern="1200" dirty="0">
            <a:solidFill>
              <a:schemeClr val="tx1"/>
            </a:solidFill>
          </a:endParaRPr>
        </a:p>
      </dsp:txBody>
      <dsp:txXfrm>
        <a:off x="7066373" y="2942946"/>
        <a:ext cx="1800000" cy="1619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FF46F-A6D2-45D1-9EE2-8960357CFF85}">
      <dsp:nvSpPr>
        <dsp:cNvPr id="0" name=""/>
        <dsp:cNvSpPr/>
      </dsp:nvSpPr>
      <dsp:spPr>
        <a:xfrm>
          <a:off x="702536" y="600333"/>
          <a:ext cx="1188782" cy="1246120"/>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12861762-B627-44D9-8483-60CEC57B7EF7}">
      <dsp:nvSpPr>
        <dsp:cNvPr id="0" name=""/>
        <dsp:cNvSpPr/>
      </dsp:nvSpPr>
      <dsp:spPr>
        <a:xfrm>
          <a:off x="859695" y="729656"/>
          <a:ext cx="874465" cy="9874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7AB834-68E1-4830-BBA0-3181C73B0E76}">
      <dsp:nvSpPr>
        <dsp:cNvPr id="0" name=""/>
        <dsp:cNvSpPr/>
      </dsp:nvSpPr>
      <dsp:spPr>
        <a:xfrm>
          <a:off x="396927" y="2114393"/>
          <a:ext cx="1800000"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dirty="0">
              <a:solidFill>
                <a:schemeClr val="tx1"/>
              </a:solidFill>
            </a:rPr>
            <a:t>presented to a Board of Installed Masters</a:t>
          </a:r>
          <a:r>
            <a:rPr lang="en-US" sz="1000" kern="1200" dirty="0"/>
            <a:t>.</a:t>
          </a:r>
        </a:p>
      </dsp:txBody>
      <dsp:txXfrm>
        <a:off x="396927" y="2114393"/>
        <a:ext cx="1800000" cy="1485000"/>
      </dsp:txXfrm>
    </dsp:sp>
    <dsp:sp modelId="{FA50B688-0331-4A1B-8F21-C7D9ED87C43D}">
      <dsp:nvSpPr>
        <dsp:cNvPr id="0" name=""/>
        <dsp:cNvSpPr/>
      </dsp:nvSpPr>
      <dsp:spPr>
        <a:xfrm>
          <a:off x="2511927" y="302866"/>
          <a:ext cx="2152782" cy="243598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C2E4C-A0C3-473C-B5C8-95B57F740DD0}">
      <dsp:nvSpPr>
        <dsp:cNvPr id="0" name=""/>
        <dsp:cNvSpPr/>
      </dsp:nvSpPr>
      <dsp:spPr>
        <a:xfrm>
          <a:off x="2978034" y="1058535"/>
          <a:ext cx="1220568" cy="9246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69D4EB-D4BF-49C8-AA8F-3D6AB38B49CB}">
      <dsp:nvSpPr>
        <dsp:cNvPr id="0" name=""/>
        <dsp:cNvSpPr/>
      </dsp:nvSpPr>
      <dsp:spPr>
        <a:xfrm>
          <a:off x="2656782" y="2714726"/>
          <a:ext cx="1800000"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chemeClr val="tx1"/>
              </a:solidFill>
            </a:rPr>
            <a:t> benefit of Installation by predecessor</a:t>
          </a:r>
          <a:r>
            <a:rPr lang="en-US" sz="1900" kern="1200" dirty="0"/>
            <a:t>.</a:t>
          </a:r>
        </a:p>
      </dsp:txBody>
      <dsp:txXfrm>
        <a:off x="2656782" y="2714726"/>
        <a:ext cx="1800000" cy="1485000"/>
      </dsp:txXfrm>
    </dsp:sp>
    <dsp:sp modelId="{6AD32130-631A-42C0-BD7D-3D4F7F40B860}">
      <dsp:nvSpPr>
        <dsp:cNvPr id="0" name=""/>
        <dsp:cNvSpPr/>
      </dsp:nvSpPr>
      <dsp:spPr>
        <a:xfrm>
          <a:off x="5369178" y="661923"/>
          <a:ext cx="1021063" cy="999761"/>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7DFC1D44-93F5-4238-B52B-B8FFD04C061A}">
      <dsp:nvSpPr>
        <dsp:cNvPr id="0" name=""/>
        <dsp:cNvSpPr/>
      </dsp:nvSpPr>
      <dsp:spPr>
        <a:xfrm>
          <a:off x="5411217" y="868425"/>
          <a:ext cx="936986" cy="586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EF170A-32EA-4170-ACAE-0A8A28D292F5}">
      <dsp:nvSpPr>
        <dsp:cNvPr id="0" name=""/>
        <dsp:cNvSpPr/>
      </dsp:nvSpPr>
      <dsp:spPr>
        <a:xfrm>
          <a:off x="4979710" y="2052803"/>
          <a:ext cx="1800000"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dirty="0">
              <a:solidFill>
                <a:schemeClr val="tx1"/>
              </a:solidFill>
            </a:rPr>
            <a:t>Placed into the Chair of King Solomon</a:t>
          </a:r>
          <a:r>
            <a:rPr lang="en-US" sz="1000" kern="1200" dirty="0"/>
            <a:t>.</a:t>
          </a:r>
        </a:p>
      </dsp:txBody>
      <dsp:txXfrm>
        <a:off x="4979710" y="2052803"/>
        <a:ext cx="1800000" cy="1485000"/>
      </dsp:txXfrm>
    </dsp:sp>
    <dsp:sp modelId="{586E5E8A-B5D7-41D6-A9B6-C26DC58CE291}">
      <dsp:nvSpPr>
        <dsp:cNvPr id="0" name=""/>
        <dsp:cNvSpPr/>
      </dsp:nvSpPr>
      <dsp:spPr>
        <a:xfrm>
          <a:off x="7287400" y="666806"/>
          <a:ext cx="1414619" cy="98022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569F80E2-F166-4C75-9EEE-25F3FAA36622}">
      <dsp:nvSpPr>
        <dsp:cNvPr id="0" name=""/>
        <dsp:cNvSpPr/>
      </dsp:nvSpPr>
      <dsp:spPr>
        <a:xfrm>
          <a:off x="7413525" y="735160"/>
          <a:ext cx="1162368" cy="8435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ACB41F-7789-4F59-A7F3-A7E5C6EDA7E2}">
      <dsp:nvSpPr>
        <dsp:cNvPr id="0" name=""/>
        <dsp:cNvSpPr/>
      </dsp:nvSpPr>
      <dsp:spPr>
        <a:xfrm>
          <a:off x="7094710" y="2047920"/>
          <a:ext cx="1800000"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kern="1200" dirty="0">
              <a:solidFill>
                <a:schemeClr val="tx1"/>
              </a:solidFill>
            </a:rPr>
            <a:t>HIGHEST HONOUR</a:t>
          </a:r>
          <a:endParaRPr lang="en-US" sz="1000" kern="1200" dirty="0">
            <a:solidFill>
              <a:schemeClr val="tx1"/>
            </a:solidFill>
          </a:endParaRPr>
        </a:p>
      </dsp:txBody>
      <dsp:txXfrm>
        <a:off x="7094710" y="2047920"/>
        <a:ext cx="1800000" cy="1485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FF46F-A6D2-45D1-9EE2-8960357CFF85}">
      <dsp:nvSpPr>
        <dsp:cNvPr id="0" name=""/>
        <dsp:cNvSpPr/>
      </dsp:nvSpPr>
      <dsp:spPr>
        <a:xfrm>
          <a:off x="450693" y="931914"/>
          <a:ext cx="1441706" cy="1279137"/>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12861762-B627-44D9-8483-60CEC57B7EF7}">
      <dsp:nvSpPr>
        <dsp:cNvPr id="0" name=""/>
        <dsp:cNvSpPr/>
      </dsp:nvSpPr>
      <dsp:spPr>
        <a:xfrm>
          <a:off x="639884" y="1222685"/>
          <a:ext cx="1063326" cy="9498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7AB834-68E1-4830-BBA0-3181C73B0E76}">
      <dsp:nvSpPr>
        <dsp:cNvPr id="0" name=""/>
        <dsp:cNvSpPr/>
      </dsp:nvSpPr>
      <dsp:spPr>
        <a:xfrm>
          <a:off x="261039" y="2813224"/>
          <a:ext cx="1800000" cy="26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dirty="0">
              <a:solidFill>
                <a:schemeClr val="tx1"/>
              </a:solidFill>
            </a:rPr>
            <a:t>presented to a Board of Installed Masters</a:t>
          </a:r>
          <a:r>
            <a:rPr lang="en-US" sz="1000" kern="1200" dirty="0"/>
            <a:t>.</a:t>
          </a:r>
        </a:p>
      </dsp:txBody>
      <dsp:txXfrm>
        <a:off x="261039" y="2813224"/>
        <a:ext cx="1800000" cy="265402"/>
      </dsp:txXfrm>
    </dsp:sp>
    <dsp:sp modelId="{FA50B688-0331-4A1B-8F21-C7D9ED87C43D}">
      <dsp:nvSpPr>
        <dsp:cNvPr id="0" name=""/>
        <dsp:cNvSpPr/>
      </dsp:nvSpPr>
      <dsp:spPr>
        <a:xfrm>
          <a:off x="2616377" y="862026"/>
          <a:ext cx="1319323" cy="124363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949C2E4C-A0C3-473C-B5C8-95B57F740DD0}">
      <dsp:nvSpPr>
        <dsp:cNvPr id="0" name=""/>
        <dsp:cNvSpPr/>
      </dsp:nvSpPr>
      <dsp:spPr>
        <a:xfrm>
          <a:off x="2665755" y="1021520"/>
          <a:ext cx="1220568" cy="9246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69D4EB-D4BF-49C8-AA8F-3D6AB38B49CB}">
      <dsp:nvSpPr>
        <dsp:cNvPr id="0" name=""/>
        <dsp:cNvSpPr/>
      </dsp:nvSpPr>
      <dsp:spPr>
        <a:xfrm>
          <a:off x="2365491" y="2606980"/>
          <a:ext cx="1800000" cy="96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chemeClr val="tx1"/>
              </a:solidFill>
            </a:rPr>
            <a:t> </a:t>
          </a:r>
          <a:r>
            <a:rPr lang="en-US" sz="1000" kern="1200" dirty="0">
              <a:solidFill>
                <a:schemeClr val="tx1"/>
              </a:solidFill>
            </a:rPr>
            <a:t>benefit of Installation by predecessor</a:t>
          </a:r>
          <a:r>
            <a:rPr lang="en-US" sz="1900" kern="1200" dirty="0"/>
            <a:t>.</a:t>
          </a:r>
        </a:p>
      </dsp:txBody>
      <dsp:txXfrm>
        <a:off x="2365491" y="2606980"/>
        <a:ext cx="1800000" cy="962855"/>
      </dsp:txXfrm>
    </dsp:sp>
    <dsp:sp modelId="{6AD32130-631A-42C0-BD7D-3D4F7F40B860}">
      <dsp:nvSpPr>
        <dsp:cNvPr id="0" name=""/>
        <dsp:cNvSpPr/>
      </dsp:nvSpPr>
      <dsp:spPr>
        <a:xfrm>
          <a:off x="4522573" y="388206"/>
          <a:ext cx="2424559" cy="23823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FC1D44-93F5-4238-B52B-B8FFD04C061A}">
      <dsp:nvSpPr>
        <dsp:cNvPr id="0" name=""/>
        <dsp:cNvSpPr/>
      </dsp:nvSpPr>
      <dsp:spPr>
        <a:xfrm>
          <a:off x="5063194" y="1182254"/>
          <a:ext cx="1322294" cy="8783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EF170A-32EA-4170-ACAE-0A8A28D292F5}">
      <dsp:nvSpPr>
        <dsp:cNvPr id="0" name=""/>
        <dsp:cNvSpPr/>
      </dsp:nvSpPr>
      <dsp:spPr>
        <a:xfrm>
          <a:off x="4861351" y="2903736"/>
          <a:ext cx="1800000" cy="71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solidFill>
                <a:schemeClr val="tx1"/>
              </a:solidFill>
            </a:rPr>
            <a:t>Placed into the Chair of King Solomon</a:t>
          </a:r>
          <a:r>
            <a:rPr lang="en-US" sz="2600" kern="1200" dirty="0"/>
            <a:t>.</a:t>
          </a:r>
        </a:p>
      </dsp:txBody>
      <dsp:txXfrm>
        <a:off x="4861351" y="2903736"/>
        <a:ext cx="1800000" cy="710413"/>
      </dsp:txXfrm>
    </dsp:sp>
    <dsp:sp modelId="{586E5E8A-B5D7-41D6-A9B6-C26DC58CE291}">
      <dsp:nvSpPr>
        <dsp:cNvPr id="0" name=""/>
        <dsp:cNvSpPr/>
      </dsp:nvSpPr>
      <dsp:spPr>
        <a:xfrm>
          <a:off x="7400939" y="873560"/>
          <a:ext cx="1459318" cy="1197500"/>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569F80E2-F166-4C75-9EEE-25F3FAA36622}">
      <dsp:nvSpPr>
        <dsp:cNvPr id="0" name=""/>
        <dsp:cNvSpPr/>
      </dsp:nvSpPr>
      <dsp:spPr>
        <a:xfrm>
          <a:off x="7464002" y="1020705"/>
          <a:ext cx="1333193" cy="9032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ACB41F-7789-4F59-A7F3-A7E5C6EDA7E2}">
      <dsp:nvSpPr>
        <dsp:cNvPr id="0" name=""/>
        <dsp:cNvSpPr/>
      </dsp:nvSpPr>
      <dsp:spPr>
        <a:xfrm>
          <a:off x="7230598" y="2363311"/>
          <a:ext cx="1800000" cy="96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kern="1200" dirty="0">
              <a:solidFill>
                <a:schemeClr val="tx1"/>
              </a:solidFill>
            </a:rPr>
            <a:t>HIGHEST HONOUR</a:t>
          </a:r>
          <a:endParaRPr lang="en-US" sz="1000" kern="1200" dirty="0">
            <a:solidFill>
              <a:schemeClr val="tx1"/>
            </a:solidFill>
          </a:endParaRPr>
        </a:p>
      </dsp:txBody>
      <dsp:txXfrm>
        <a:off x="7230598" y="2363311"/>
        <a:ext cx="1800000" cy="9628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FF46F-A6D2-45D1-9EE2-8960357CFF85}">
      <dsp:nvSpPr>
        <dsp:cNvPr id="0" name=""/>
        <dsp:cNvSpPr/>
      </dsp:nvSpPr>
      <dsp:spPr>
        <a:xfrm>
          <a:off x="382288" y="1076129"/>
          <a:ext cx="1262260" cy="113988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12861762-B627-44D9-8483-60CEC57B7EF7}">
      <dsp:nvSpPr>
        <dsp:cNvPr id="0" name=""/>
        <dsp:cNvSpPr/>
      </dsp:nvSpPr>
      <dsp:spPr>
        <a:xfrm>
          <a:off x="414839" y="1160142"/>
          <a:ext cx="1197157" cy="9718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7AB834-68E1-4830-BBA0-3181C73B0E76}">
      <dsp:nvSpPr>
        <dsp:cNvPr id="0" name=""/>
        <dsp:cNvSpPr/>
      </dsp:nvSpPr>
      <dsp:spPr>
        <a:xfrm>
          <a:off x="113418" y="2537074"/>
          <a:ext cx="1800000" cy="5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dirty="0">
              <a:solidFill>
                <a:schemeClr val="tx1"/>
              </a:solidFill>
            </a:rPr>
            <a:t>presented to a Board of Installed Masters</a:t>
          </a:r>
          <a:r>
            <a:rPr lang="en-US" sz="1200" kern="1200" dirty="0"/>
            <a:t>.</a:t>
          </a:r>
        </a:p>
      </dsp:txBody>
      <dsp:txXfrm>
        <a:off x="113418" y="2537074"/>
        <a:ext cx="1800000" cy="586523"/>
      </dsp:txXfrm>
    </dsp:sp>
    <dsp:sp modelId="{FA50B688-0331-4A1B-8F21-C7D9ED87C43D}">
      <dsp:nvSpPr>
        <dsp:cNvPr id="0" name=""/>
        <dsp:cNvSpPr/>
      </dsp:nvSpPr>
      <dsp:spPr>
        <a:xfrm>
          <a:off x="2452056" y="1041180"/>
          <a:ext cx="1352725" cy="1279686"/>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949C2E4C-A0C3-473C-B5C8-95B57F740DD0}">
      <dsp:nvSpPr>
        <dsp:cNvPr id="0" name=""/>
        <dsp:cNvSpPr/>
      </dsp:nvSpPr>
      <dsp:spPr>
        <a:xfrm>
          <a:off x="2620222" y="1309859"/>
          <a:ext cx="1016391" cy="7423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69D4EB-D4BF-49C8-AA8F-3D6AB38B49CB}">
      <dsp:nvSpPr>
        <dsp:cNvPr id="0" name=""/>
        <dsp:cNvSpPr/>
      </dsp:nvSpPr>
      <dsp:spPr>
        <a:xfrm>
          <a:off x="2228418" y="2572023"/>
          <a:ext cx="1800000" cy="5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dirty="0">
              <a:solidFill>
                <a:schemeClr val="tx1"/>
              </a:solidFill>
            </a:rPr>
            <a:t>Receives the benefit of Installation by predecessor</a:t>
          </a:r>
          <a:r>
            <a:rPr lang="en-US" sz="1900" kern="1200" dirty="0"/>
            <a:t>.</a:t>
          </a:r>
        </a:p>
      </dsp:txBody>
      <dsp:txXfrm>
        <a:off x="2228418" y="2572023"/>
        <a:ext cx="1800000" cy="586523"/>
      </dsp:txXfrm>
    </dsp:sp>
    <dsp:sp modelId="{6AD32130-631A-42C0-BD7D-3D4F7F40B860}">
      <dsp:nvSpPr>
        <dsp:cNvPr id="0" name=""/>
        <dsp:cNvSpPr/>
      </dsp:nvSpPr>
      <dsp:spPr>
        <a:xfrm>
          <a:off x="4622027" y="1056247"/>
          <a:ext cx="1242782" cy="1219416"/>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7DFC1D44-93F5-4238-B52B-B8FFD04C061A}">
      <dsp:nvSpPr>
        <dsp:cNvPr id="0" name=""/>
        <dsp:cNvSpPr/>
      </dsp:nvSpPr>
      <dsp:spPr>
        <a:xfrm>
          <a:off x="4706110" y="1393360"/>
          <a:ext cx="1074616" cy="545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EF170A-32EA-4170-ACAE-0A8A28D292F5}">
      <dsp:nvSpPr>
        <dsp:cNvPr id="0" name=""/>
        <dsp:cNvSpPr/>
      </dsp:nvSpPr>
      <dsp:spPr>
        <a:xfrm>
          <a:off x="4322394" y="3135027"/>
          <a:ext cx="1800000" cy="586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cap="all"/>
          </a:pPr>
          <a:endParaRPr lang="en-US" sz="2600" kern="1200" dirty="0"/>
        </a:p>
      </dsp:txBody>
      <dsp:txXfrm>
        <a:off x="4322394" y="3135027"/>
        <a:ext cx="1800000" cy="586523"/>
      </dsp:txXfrm>
    </dsp:sp>
    <dsp:sp modelId="{586E5E8A-B5D7-41D6-A9B6-C26DC58CE291}">
      <dsp:nvSpPr>
        <dsp:cNvPr id="0" name=""/>
        <dsp:cNvSpPr/>
      </dsp:nvSpPr>
      <dsp:spPr>
        <a:xfrm>
          <a:off x="6458418" y="814472"/>
          <a:ext cx="2719800" cy="230973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F80E2-F166-4C75-9EEE-25F3FAA36622}">
      <dsp:nvSpPr>
        <dsp:cNvPr id="0" name=""/>
        <dsp:cNvSpPr/>
      </dsp:nvSpPr>
      <dsp:spPr>
        <a:xfrm>
          <a:off x="6867056" y="1369671"/>
          <a:ext cx="1902524" cy="11993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ACB41F-7789-4F59-A7F3-A7E5C6EDA7E2}">
      <dsp:nvSpPr>
        <dsp:cNvPr id="0" name=""/>
        <dsp:cNvSpPr/>
      </dsp:nvSpPr>
      <dsp:spPr>
        <a:xfrm>
          <a:off x="6991903" y="3188365"/>
          <a:ext cx="1800000" cy="46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0" kern="1200" dirty="0">
              <a:solidFill>
                <a:schemeClr val="tx1"/>
              </a:solidFill>
            </a:rPr>
            <a:t>HIGHEST HONOUR</a:t>
          </a:r>
        </a:p>
      </dsp:txBody>
      <dsp:txXfrm>
        <a:off x="6991903" y="3188365"/>
        <a:ext cx="1800000" cy="4633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FE46D-24CF-4B70-9B08-197C7240CE06}">
      <dsp:nvSpPr>
        <dsp:cNvPr id="0" name=""/>
        <dsp:cNvSpPr/>
      </dsp:nvSpPr>
      <dsp:spPr>
        <a:xfrm>
          <a:off x="677" y="7758"/>
          <a:ext cx="2642380" cy="1585428"/>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The Square is a test of perfection.</a:t>
          </a:r>
        </a:p>
      </dsp:txBody>
      <dsp:txXfrm>
        <a:off x="677" y="7758"/>
        <a:ext cx="2642380" cy="1585428"/>
      </dsp:txXfrm>
    </dsp:sp>
    <dsp:sp modelId="{011F62B3-9D5F-45AD-8B67-97D15A0CD076}">
      <dsp:nvSpPr>
        <dsp:cNvPr id="0" name=""/>
        <dsp:cNvSpPr/>
      </dsp:nvSpPr>
      <dsp:spPr>
        <a:xfrm>
          <a:off x="2907296" y="7758"/>
          <a:ext cx="2642380" cy="1585428"/>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Symbolically used to test the Brethren to plan instruction.</a:t>
          </a:r>
        </a:p>
      </dsp:txBody>
      <dsp:txXfrm>
        <a:off x="2907296" y="7758"/>
        <a:ext cx="2642380" cy="1585428"/>
      </dsp:txXfrm>
    </dsp:sp>
    <dsp:sp modelId="{91BD58A7-6C81-467D-A782-778E54A8B156}">
      <dsp:nvSpPr>
        <dsp:cNvPr id="0" name=""/>
        <dsp:cNvSpPr/>
      </dsp:nvSpPr>
      <dsp:spPr>
        <a:xfrm>
          <a:off x="1453987" y="1857425"/>
          <a:ext cx="2642380" cy="1585428"/>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Purpose of Freemasonry is “to Instruct.”</a:t>
          </a:r>
        </a:p>
      </dsp:txBody>
      <dsp:txXfrm>
        <a:off x="1453987" y="1857425"/>
        <a:ext cx="2642380" cy="15854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BF715-F507-4D42-969F-972CF5E6A352}">
      <dsp:nvSpPr>
        <dsp:cNvPr id="0" name=""/>
        <dsp:cNvSpPr/>
      </dsp:nvSpPr>
      <dsp:spPr>
        <a:xfrm>
          <a:off x="494" y="-312481"/>
          <a:ext cx="2004013" cy="4339129"/>
        </a:xfrm>
        <a:prstGeom prst="rect">
          <a:avLst/>
        </a:prstGeom>
        <a:solidFill>
          <a:schemeClr val="accent1">
            <a:lumMod val="75000"/>
          </a:schemeClr>
        </a:soli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7952" tIns="0" rIns="197952" bIns="330200" numCol="1" spcCol="1270" anchor="t" anchorCtr="0">
          <a:noAutofit/>
        </a:bodyPr>
        <a:lstStyle/>
        <a:p>
          <a:pPr marL="0" lvl="0" indent="0" algn="l" defTabSz="889000">
            <a:lnSpc>
              <a:spcPct val="90000"/>
            </a:lnSpc>
            <a:spcBef>
              <a:spcPct val="0"/>
            </a:spcBef>
            <a:spcAft>
              <a:spcPct val="35000"/>
            </a:spcAft>
            <a:buNone/>
          </a:pPr>
          <a:r>
            <a:rPr lang="en-US" sz="2000" kern="1200" dirty="0"/>
            <a:t>Addition of the 47</a:t>
          </a:r>
          <a:r>
            <a:rPr lang="en-US" sz="2000" kern="1200" baseline="30000" dirty="0"/>
            <a:t>th</a:t>
          </a:r>
          <a:r>
            <a:rPr lang="en-US" sz="2000" kern="1200" dirty="0"/>
            <a:t> Problem of Euclid. Marks progress in life and in Masonry.</a:t>
          </a:r>
        </a:p>
      </dsp:txBody>
      <dsp:txXfrm>
        <a:off x="494" y="1423170"/>
        <a:ext cx="2004013" cy="2603477"/>
      </dsp:txXfrm>
    </dsp:sp>
    <dsp:sp modelId="{F2BC7F00-491B-4CF6-B2D4-7783517D167D}">
      <dsp:nvSpPr>
        <dsp:cNvPr id="0" name=""/>
        <dsp:cNvSpPr/>
      </dsp:nvSpPr>
      <dsp:spPr>
        <a:xfrm>
          <a:off x="494" y="654675"/>
          <a:ext cx="2004013" cy="961926"/>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7952" tIns="165100" rIns="197952" bIns="165100" numCol="1" spcCol="1270" anchor="ctr" anchorCtr="0">
          <a:noAutofit/>
        </a:bodyPr>
        <a:lstStyle/>
        <a:p>
          <a:pPr marL="0" lvl="0" indent="0" algn="l" defTabSz="2089150">
            <a:lnSpc>
              <a:spcPct val="90000"/>
            </a:lnSpc>
            <a:spcBef>
              <a:spcPct val="0"/>
            </a:spcBef>
            <a:spcAft>
              <a:spcPct val="35000"/>
            </a:spcAft>
            <a:buNone/>
          </a:pPr>
          <a:r>
            <a:rPr lang="en-US" sz="4700" kern="1200"/>
            <a:t>01</a:t>
          </a:r>
        </a:p>
      </dsp:txBody>
      <dsp:txXfrm>
        <a:off x="494" y="654675"/>
        <a:ext cx="2004013" cy="961926"/>
      </dsp:txXfrm>
    </dsp:sp>
    <dsp:sp modelId="{ED4E5627-FF8F-404A-9E17-80875467D772}">
      <dsp:nvSpPr>
        <dsp:cNvPr id="0" name=""/>
        <dsp:cNvSpPr/>
      </dsp:nvSpPr>
      <dsp:spPr>
        <a:xfrm>
          <a:off x="2164828" y="-312481"/>
          <a:ext cx="2004013" cy="4339129"/>
        </a:xfrm>
        <a:prstGeom prst="rect">
          <a:avLst/>
        </a:prstGeom>
        <a:solidFill>
          <a:schemeClr val="accent1">
            <a:lumMod val="75000"/>
          </a:schemeClr>
        </a:soli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7952" tIns="0" rIns="197952" bIns="330200" numCol="1" spcCol="1270" anchor="t" anchorCtr="0">
          <a:noAutofit/>
        </a:bodyPr>
        <a:lstStyle/>
        <a:p>
          <a:pPr marL="0" lvl="0" indent="0" algn="l" defTabSz="889000">
            <a:lnSpc>
              <a:spcPct val="90000"/>
            </a:lnSpc>
            <a:spcBef>
              <a:spcPct val="0"/>
            </a:spcBef>
            <a:spcAft>
              <a:spcPct val="35000"/>
            </a:spcAft>
            <a:buNone/>
          </a:pPr>
          <a:r>
            <a:rPr lang="en-US" sz="2000" kern="1200" dirty="0"/>
            <a:t>Euclid’s 47</a:t>
          </a:r>
          <a:r>
            <a:rPr lang="en-US" sz="2000" kern="1200" baseline="30000" dirty="0"/>
            <a:t>th</a:t>
          </a:r>
          <a:r>
            <a:rPr lang="en-US" sz="2000" kern="1200" dirty="0"/>
            <a:t> Problem – Method to prove a right angle</a:t>
          </a:r>
        </a:p>
      </dsp:txBody>
      <dsp:txXfrm>
        <a:off x="2164828" y="1423170"/>
        <a:ext cx="2004013" cy="2603477"/>
      </dsp:txXfrm>
    </dsp:sp>
    <dsp:sp modelId="{9E4B661D-F2C1-48B3-BB2B-5094BC94E68C}">
      <dsp:nvSpPr>
        <dsp:cNvPr id="0" name=""/>
        <dsp:cNvSpPr/>
      </dsp:nvSpPr>
      <dsp:spPr>
        <a:xfrm>
          <a:off x="2164828" y="654675"/>
          <a:ext cx="2004013" cy="961926"/>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7952" tIns="165100" rIns="197952" bIns="165100" numCol="1" spcCol="1270" anchor="ctr" anchorCtr="0">
          <a:noAutofit/>
        </a:bodyPr>
        <a:lstStyle/>
        <a:p>
          <a:pPr marL="0" lvl="0" indent="0" algn="l" defTabSz="2089150">
            <a:lnSpc>
              <a:spcPct val="90000"/>
            </a:lnSpc>
            <a:spcBef>
              <a:spcPct val="0"/>
            </a:spcBef>
            <a:spcAft>
              <a:spcPct val="35000"/>
            </a:spcAft>
            <a:buNone/>
          </a:pPr>
          <a:r>
            <a:rPr lang="en-US" sz="4700" kern="1200"/>
            <a:t>02</a:t>
          </a:r>
        </a:p>
      </dsp:txBody>
      <dsp:txXfrm>
        <a:off x="2164828" y="654675"/>
        <a:ext cx="2004013" cy="961926"/>
      </dsp:txXfrm>
    </dsp:sp>
    <dsp:sp modelId="{AF615506-A078-4C1F-AA61-2C3B573789B5}">
      <dsp:nvSpPr>
        <dsp:cNvPr id="0" name=""/>
        <dsp:cNvSpPr/>
      </dsp:nvSpPr>
      <dsp:spPr>
        <a:xfrm>
          <a:off x="4329163" y="-312481"/>
          <a:ext cx="2004013" cy="4339129"/>
        </a:xfrm>
        <a:prstGeom prst="rect">
          <a:avLst/>
        </a:prstGeom>
        <a:solidFill>
          <a:schemeClr val="accent1">
            <a:lumMod val="75000"/>
          </a:schemeClr>
        </a:soli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7952" tIns="0" rIns="197952" bIns="330200" numCol="1" spcCol="1270" anchor="t" anchorCtr="0">
          <a:noAutofit/>
        </a:bodyPr>
        <a:lstStyle/>
        <a:p>
          <a:pPr marL="0" lvl="0" indent="0" algn="l" defTabSz="889000">
            <a:lnSpc>
              <a:spcPct val="90000"/>
            </a:lnSpc>
            <a:spcBef>
              <a:spcPct val="0"/>
            </a:spcBef>
            <a:spcAft>
              <a:spcPct val="35000"/>
            </a:spcAft>
            <a:buNone/>
          </a:pPr>
          <a:r>
            <a:rPr lang="en-US" sz="2000" kern="1200" dirty="0" err="1"/>
            <a:t>Symbolises</a:t>
          </a:r>
          <a:r>
            <a:rPr lang="en-US" sz="2000" kern="1200" dirty="0"/>
            <a:t> how the universe can be understood through measurement.</a:t>
          </a:r>
        </a:p>
      </dsp:txBody>
      <dsp:txXfrm>
        <a:off x="4329163" y="1423170"/>
        <a:ext cx="2004013" cy="2603477"/>
      </dsp:txXfrm>
    </dsp:sp>
    <dsp:sp modelId="{4BEBB02C-95BD-4E74-AD28-0556DFB50D5C}">
      <dsp:nvSpPr>
        <dsp:cNvPr id="0" name=""/>
        <dsp:cNvSpPr/>
      </dsp:nvSpPr>
      <dsp:spPr>
        <a:xfrm>
          <a:off x="4329163" y="654675"/>
          <a:ext cx="2004013" cy="961926"/>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97952" tIns="165100" rIns="197952" bIns="165100" numCol="1" spcCol="1270" anchor="ctr" anchorCtr="0">
          <a:noAutofit/>
        </a:bodyPr>
        <a:lstStyle/>
        <a:p>
          <a:pPr marL="0" lvl="0" indent="0" algn="l" defTabSz="2089150">
            <a:lnSpc>
              <a:spcPct val="90000"/>
            </a:lnSpc>
            <a:spcBef>
              <a:spcPct val="0"/>
            </a:spcBef>
            <a:spcAft>
              <a:spcPct val="35000"/>
            </a:spcAft>
            <a:buNone/>
          </a:pPr>
          <a:r>
            <a:rPr lang="en-US" sz="4700" kern="1200"/>
            <a:t>03</a:t>
          </a:r>
        </a:p>
      </dsp:txBody>
      <dsp:txXfrm>
        <a:off x="4329163" y="654675"/>
        <a:ext cx="2004013" cy="9619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8716B-36FD-4749-BB4E-8FE3B4D6559C}">
      <dsp:nvSpPr>
        <dsp:cNvPr id="0" name=""/>
        <dsp:cNvSpPr/>
      </dsp:nvSpPr>
      <dsp:spPr>
        <a:xfrm>
          <a:off x="0" y="287500"/>
          <a:ext cx="3267237" cy="26998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7D4269-C66F-4A3F-9A87-8C35C2A07D5C}">
      <dsp:nvSpPr>
        <dsp:cNvPr id="0" name=""/>
        <dsp:cNvSpPr/>
      </dsp:nvSpPr>
      <dsp:spPr>
        <a:xfrm>
          <a:off x="0" y="2518643"/>
          <a:ext cx="3267245" cy="734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LODGE RESUMED IN 3</a:t>
          </a:r>
          <a:r>
            <a:rPr lang="en-US" sz="2800" kern="1200" baseline="30000" dirty="0"/>
            <a:t>RD</a:t>
          </a:r>
          <a:r>
            <a:rPr lang="en-US" sz="2800" kern="1200" dirty="0"/>
            <a:t> DEGREE</a:t>
          </a:r>
        </a:p>
      </dsp:txBody>
      <dsp:txXfrm>
        <a:off x="0" y="2518643"/>
        <a:ext cx="3267245" cy="734583"/>
      </dsp:txXfrm>
    </dsp:sp>
    <dsp:sp modelId="{4693E821-F49C-4E2B-8B47-A9B4F53ACBE3}">
      <dsp:nvSpPr>
        <dsp:cNvPr id="0" name=""/>
        <dsp:cNvSpPr/>
      </dsp:nvSpPr>
      <dsp:spPr>
        <a:xfrm>
          <a:off x="4752020" y="1295344"/>
          <a:ext cx="1020702" cy="10207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1FE867-3A9D-4182-96DA-C9E483AC4FD9}">
      <dsp:nvSpPr>
        <dsp:cNvPr id="0" name=""/>
        <dsp:cNvSpPr/>
      </dsp:nvSpPr>
      <dsp:spPr>
        <a:xfrm>
          <a:off x="3859742" y="2550741"/>
          <a:ext cx="2881102" cy="792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pPr>
          <a:r>
            <a:rPr lang="en-US" sz="1000" kern="1200" dirty="0"/>
            <a:t>PROCLAMATION AND SALUTATION IN EACH DEGREE.</a:t>
          </a:r>
        </a:p>
      </dsp:txBody>
      <dsp:txXfrm>
        <a:off x="3859742" y="2550741"/>
        <a:ext cx="2881102" cy="792508"/>
      </dsp:txXfrm>
    </dsp:sp>
    <dsp:sp modelId="{2497E242-7A6F-4F50-85E4-F18451CFC888}">
      <dsp:nvSpPr>
        <dsp:cNvPr id="0" name=""/>
        <dsp:cNvSpPr/>
      </dsp:nvSpPr>
      <dsp:spPr>
        <a:xfrm>
          <a:off x="7621208" y="1324608"/>
          <a:ext cx="1020702" cy="10207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1A00B5-B022-427C-B14C-48383D579B6C}">
      <dsp:nvSpPr>
        <dsp:cNvPr id="0" name=""/>
        <dsp:cNvSpPr/>
      </dsp:nvSpPr>
      <dsp:spPr>
        <a:xfrm>
          <a:off x="7023410" y="2507597"/>
          <a:ext cx="2268227" cy="792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pPr>
          <a:r>
            <a:rPr lang="en-US" sz="1000" kern="1200" dirty="0"/>
            <a:t>APPOINTS TEAM</a:t>
          </a:r>
        </a:p>
      </dsp:txBody>
      <dsp:txXfrm>
        <a:off x="7023410" y="2507597"/>
        <a:ext cx="2268227" cy="7925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8716B-36FD-4749-BB4E-8FE3B4D6559C}">
      <dsp:nvSpPr>
        <dsp:cNvPr id="0" name=""/>
        <dsp:cNvSpPr/>
      </dsp:nvSpPr>
      <dsp:spPr>
        <a:xfrm>
          <a:off x="594402" y="1203863"/>
          <a:ext cx="742763" cy="7427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7D4269-C66F-4A3F-9A87-8C35C2A07D5C}">
      <dsp:nvSpPr>
        <dsp:cNvPr id="0" name=""/>
        <dsp:cNvSpPr/>
      </dsp:nvSpPr>
      <dsp:spPr>
        <a:xfrm>
          <a:off x="326252" y="2172670"/>
          <a:ext cx="1650585" cy="1155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pPr>
          <a:r>
            <a:rPr lang="en-US" sz="1000" kern="1200" dirty="0"/>
            <a:t>LODGE RESUMED IN 3</a:t>
          </a:r>
          <a:r>
            <a:rPr lang="en-US" sz="1000" kern="1200" baseline="30000" dirty="0"/>
            <a:t>RD</a:t>
          </a:r>
          <a:r>
            <a:rPr lang="en-US" sz="1000" kern="1200" dirty="0"/>
            <a:t> DEGREE.</a:t>
          </a:r>
          <a:endParaRPr lang="en-US" sz="2800" kern="1200" dirty="0"/>
        </a:p>
      </dsp:txBody>
      <dsp:txXfrm>
        <a:off x="326252" y="2172670"/>
        <a:ext cx="1650585" cy="1155410"/>
      </dsp:txXfrm>
    </dsp:sp>
    <dsp:sp modelId="{4693E821-F49C-4E2B-8B47-A9B4F53ACBE3}">
      <dsp:nvSpPr>
        <dsp:cNvPr id="0" name=""/>
        <dsp:cNvSpPr/>
      </dsp:nvSpPr>
      <dsp:spPr>
        <a:xfrm>
          <a:off x="3017625" y="229849"/>
          <a:ext cx="3256387" cy="25808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1FE867-3A9D-4182-96DA-C9E483AC4FD9}">
      <dsp:nvSpPr>
        <dsp:cNvPr id="0" name=""/>
        <dsp:cNvSpPr/>
      </dsp:nvSpPr>
      <dsp:spPr>
        <a:xfrm>
          <a:off x="2804639" y="2456598"/>
          <a:ext cx="3680773" cy="1155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PROCLAMATION AND SALUTATION IN EACH DEGREE</a:t>
          </a:r>
          <a:r>
            <a:rPr lang="en-US" sz="1000" kern="1200" dirty="0"/>
            <a:t>.</a:t>
          </a:r>
          <a:endParaRPr lang="en-US" sz="2800" kern="1200" dirty="0"/>
        </a:p>
      </dsp:txBody>
      <dsp:txXfrm>
        <a:off x="2804639" y="2456598"/>
        <a:ext cx="3680773" cy="1155410"/>
      </dsp:txXfrm>
    </dsp:sp>
    <dsp:sp modelId="{2497E242-7A6F-4F50-85E4-F18451CFC888}">
      <dsp:nvSpPr>
        <dsp:cNvPr id="0" name=""/>
        <dsp:cNvSpPr/>
      </dsp:nvSpPr>
      <dsp:spPr>
        <a:xfrm>
          <a:off x="7207949" y="1203863"/>
          <a:ext cx="742763" cy="7427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1A00B5-B022-427C-B14C-48383D579B6C}">
      <dsp:nvSpPr>
        <dsp:cNvPr id="0" name=""/>
        <dsp:cNvSpPr/>
      </dsp:nvSpPr>
      <dsp:spPr>
        <a:xfrm>
          <a:off x="6775058" y="2061520"/>
          <a:ext cx="1650585" cy="1155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pPr>
          <a:r>
            <a:rPr lang="en-US" sz="1000" kern="1200" dirty="0"/>
            <a:t>APPOINT TEAM</a:t>
          </a:r>
          <a:endParaRPr lang="en-US" sz="2800" kern="1200" dirty="0"/>
        </a:p>
      </dsp:txBody>
      <dsp:txXfrm>
        <a:off x="6775058" y="2061520"/>
        <a:ext cx="1650585" cy="11554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8716B-36FD-4749-BB4E-8FE3B4D6559C}">
      <dsp:nvSpPr>
        <dsp:cNvPr id="0" name=""/>
        <dsp:cNvSpPr/>
      </dsp:nvSpPr>
      <dsp:spPr>
        <a:xfrm>
          <a:off x="698624" y="1337478"/>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7D4269-C66F-4A3F-9A87-8C35C2A07D5C}">
      <dsp:nvSpPr>
        <dsp:cNvPr id="0" name=""/>
        <dsp:cNvSpPr/>
      </dsp:nvSpPr>
      <dsp:spPr>
        <a:xfrm>
          <a:off x="298142" y="2200129"/>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pPr>
          <a:r>
            <a:rPr lang="en-US" sz="1000" kern="1200" dirty="0"/>
            <a:t>LODGE RESUMED IN 3</a:t>
          </a:r>
          <a:r>
            <a:rPr lang="en-US" sz="1000" kern="1200" baseline="30000" dirty="0"/>
            <a:t>RD</a:t>
          </a:r>
          <a:r>
            <a:rPr lang="en-US" sz="1000" kern="1200" dirty="0"/>
            <a:t> DEGREE</a:t>
          </a:r>
          <a:endParaRPr lang="en-US" sz="2800" kern="1200" dirty="0"/>
        </a:p>
      </dsp:txBody>
      <dsp:txXfrm>
        <a:off x="298142" y="2200129"/>
        <a:ext cx="1800000" cy="855000"/>
      </dsp:txXfrm>
    </dsp:sp>
    <dsp:sp modelId="{4693E821-F49C-4E2B-8B47-A9B4F53ACBE3}">
      <dsp:nvSpPr>
        <dsp:cNvPr id="0" name=""/>
        <dsp:cNvSpPr/>
      </dsp:nvSpPr>
      <dsp:spPr>
        <a:xfrm>
          <a:off x="3724894" y="121217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1FE867-3A9D-4182-96DA-C9E483AC4FD9}">
      <dsp:nvSpPr>
        <dsp:cNvPr id="0" name=""/>
        <dsp:cNvSpPr/>
      </dsp:nvSpPr>
      <dsp:spPr>
        <a:xfrm>
          <a:off x="2517524" y="2165553"/>
          <a:ext cx="3303108"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pPr>
          <a:r>
            <a:rPr lang="en-US" sz="1000" kern="1200" dirty="0"/>
            <a:t>PROCLAMATION AND SALUTATION IN EACH DEGREE</a:t>
          </a:r>
        </a:p>
      </dsp:txBody>
      <dsp:txXfrm>
        <a:off x="2517524" y="2165553"/>
        <a:ext cx="3303108" cy="855000"/>
      </dsp:txXfrm>
    </dsp:sp>
    <dsp:sp modelId="{2497E242-7A6F-4F50-85E4-F18451CFC888}">
      <dsp:nvSpPr>
        <dsp:cNvPr id="0" name=""/>
        <dsp:cNvSpPr/>
      </dsp:nvSpPr>
      <dsp:spPr>
        <a:xfrm>
          <a:off x="6381413" y="290904"/>
          <a:ext cx="2910224" cy="24766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1A00B5-B022-427C-B14C-48383D579B6C}">
      <dsp:nvSpPr>
        <dsp:cNvPr id="0" name=""/>
        <dsp:cNvSpPr/>
      </dsp:nvSpPr>
      <dsp:spPr>
        <a:xfrm>
          <a:off x="6628824" y="2604642"/>
          <a:ext cx="2290607"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APPOINT TEAM</a:t>
          </a:r>
        </a:p>
      </dsp:txBody>
      <dsp:txXfrm>
        <a:off x="6628824" y="2604642"/>
        <a:ext cx="2290607" cy="85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2622A-6267-46CA-902A-98716CDD94CF}">
      <dsp:nvSpPr>
        <dsp:cNvPr id="0" name=""/>
        <dsp:cNvSpPr/>
      </dsp:nvSpPr>
      <dsp:spPr>
        <a:xfrm>
          <a:off x="0" y="0"/>
          <a:ext cx="5913437"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B5600E5-BF6A-481F-8466-39EFECA3FBF6}">
      <dsp:nvSpPr>
        <dsp:cNvPr id="0" name=""/>
        <dsp:cNvSpPr/>
      </dsp:nvSpPr>
      <dsp:spPr>
        <a:xfrm>
          <a:off x="0" y="0"/>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At the end of this lesson the student will be able to discuss:</a:t>
          </a:r>
          <a:endParaRPr lang="en-US" sz="2400" kern="1200" dirty="0"/>
        </a:p>
      </dsp:txBody>
      <dsp:txXfrm>
        <a:off x="0" y="0"/>
        <a:ext cx="5913437" cy="1159272"/>
      </dsp:txXfrm>
    </dsp:sp>
    <dsp:sp modelId="{E357D97E-B045-44E1-8229-2BE4A695F2D4}">
      <dsp:nvSpPr>
        <dsp:cNvPr id="0" name=""/>
        <dsp:cNvSpPr/>
      </dsp:nvSpPr>
      <dsp:spPr>
        <a:xfrm>
          <a:off x="0" y="1159272"/>
          <a:ext cx="5913437" cy="0"/>
        </a:xfrm>
        <a:prstGeom prst="line">
          <a:avLst/>
        </a:prstGeom>
        <a:gradFill rotWithShape="0">
          <a:gsLst>
            <a:gs pos="0">
              <a:schemeClr val="accent2">
                <a:hueOff val="210759"/>
                <a:satOff val="-18236"/>
                <a:lumOff val="3268"/>
                <a:alphaOff val="0"/>
                <a:tint val="98000"/>
                <a:satMod val="110000"/>
                <a:lumMod val="104000"/>
              </a:schemeClr>
            </a:gs>
            <a:gs pos="69000">
              <a:schemeClr val="accent2">
                <a:hueOff val="210759"/>
                <a:satOff val="-18236"/>
                <a:lumOff val="3268"/>
                <a:alphaOff val="0"/>
                <a:shade val="88000"/>
                <a:satMod val="130000"/>
                <a:lumMod val="92000"/>
              </a:schemeClr>
            </a:gs>
            <a:gs pos="100000">
              <a:schemeClr val="accent2">
                <a:hueOff val="210759"/>
                <a:satOff val="-18236"/>
                <a:lumOff val="3268"/>
                <a:alphaOff val="0"/>
                <a:shade val="78000"/>
                <a:satMod val="130000"/>
                <a:lumMod val="92000"/>
              </a:schemeClr>
            </a:gs>
          </a:gsLst>
          <a:lin ang="5400000" scaled="0"/>
        </a:gradFill>
        <a:ln w="9525" cap="flat" cmpd="sng" algn="ctr">
          <a:solidFill>
            <a:schemeClr val="accent2">
              <a:hueOff val="210759"/>
              <a:satOff val="-18236"/>
              <a:lumOff val="326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2A926F1-1513-4585-BA75-3485B0EC55B7}">
      <dsp:nvSpPr>
        <dsp:cNvPr id="0" name=""/>
        <dsp:cNvSpPr/>
      </dsp:nvSpPr>
      <dsp:spPr>
        <a:xfrm>
          <a:off x="0" y="1159272"/>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purpose and teaching method of a Lodge of Instruction </a:t>
          </a:r>
        </a:p>
      </dsp:txBody>
      <dsp:txXfrm>
        <a:off x="0" y="1159272"/>
        <a:ext cx="5913437" cy="1159272"/>
      </dsp:txXfrm>
    </dsp:sp>
    <dsp:sp modelId="{8317E696-EA64-4637-B547-7D338DD7498E}">
      <dsp:nvSpPr>
        <dsp:cNvPr id="0" name=""/>
        <dsp:cNvSpPr/>
      </dsp:nvSpPr>
      <dsp:spPr>
        <a:xfrm>
          <a:off x="0" y="2318544"/>
          <a:ext cx="5913437" cy="0"/>
        </a:xfrm>
        <a:prstGeom prst="line">
          <a:avLst/>
        </a:prstGeom>
        <a:gradFill rotWithShape="0">
          <a:gsLst>
            <a:gs pos="0">
              <a:schemeClr val="accent2">
                <a:hueOff val="421519"/>
                <a:satOff val="-36473"/>
                <a:lumOff val="6536"/>
                <a:alphaOff val="0"/>
                <a:tint val="98000"/>
                <a:satMod val="110000"/>
                <a:lumMod val="104000"/>
              </a:schemeClr>
            </a:gs>
            <a:gs pos="69000">
              <a:schemeClr val="accent2">
                <a:hueOff val="421519"/>
                <a:satOff val="-36473"/>
                <a:lumOff val="6536"/>
                <a:alphaOff val="0"/>
                <a:shade val="88000"/>
                <a:satMod val="130000"/>
                <a:lumMod val="92000"/>
              </a:schemeClr>
            </a:gs>
            <a:gs pos="100000">
              <a:schemeClr val="accent2">
                <a:hueOff val="421519"/>
                <a:satOff val="-36473"/>
                <a:lumOff val="6536"/>
                <a:alphaOff val="0"/>
                <a:shade val="78000"/>
                <a:satMod val="130000"/>
                <a:lumMod val="92000"/>
              </a:schemeClr>
            </a:gs>
          </a:gsLst>
          <a:lin ang="5400000" scaled="0"/>
        </a:gradFill>
        <a:ln w="9525" cap="flat" cmpd="sng" algn="ctr">
          <a:solidFill>
            <a:schemeClr val="accent2">
              <a:hueOff val="421519"/>
              <a:satOff val="-36473"/>
              <a:lumOff val="653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34F7910-FB9A-4719-99CB-E79CF8A63FC2}">
      <dsp:nvSpPr>
        <dsp:cNvPr id="0" name=""/>
        <dsp:cNvSpPr/>
      </dsp:nvSpPr>
      <dsp:spPr>
        <a:xfrm>
          <a:off x="0" y="2318544"/>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ceremony of Installation – The Foundation of Leadership</a:t>
          </a:r>
        </a:p>
      </dsp:txBody>
      <dsp:txXfrm>
        <a:off x="0" y="2318544"/>
        <a:ext cx="5913437" cy="1159272"/>
      </dsp:txXfrm>
    </dsp:sp>
    <dsp:sp modelId="{7B5470F1-04CF-427C-BD74-7870388216F2}">
      <dsp:nvSpPr>
        <dsp:cNvPr id="0" name=""/>
        <dsp:cNvSpPr/>
      </dsp:nvSpPr>
      <dsp:spPr>
        <a:xfrm>
          <a:off x="0" y="3477816"/>
          <a:ext cx="5913437" cy="0"/>
        </a:xfrm>
        <a:prstGeom prst="line">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w="9525" cap="flat" cmpd="sng" algn="ctr">
          <a:solidFill>
            <a:schemeClr val="accent2">
              <a:hueOff val="632278"/>
              <a:satOff val="-54709"/>
              <a:lumOff val="980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66C82B5-553F-4D87-9E1D-596911E7CADC}">
      <dsp:nvSpPr>
        <dsp:cNvPr id="0" name=""/>
        <dsp:cNvSpPr/>
      </dsp:nvSpPr>
      <dsp:spPr>
        <a:xfrm>
          <a:off x="0" y="3477816"/>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three Addresses – The Pillars of a Well Governed Lodge.</a:t>
          </a:r>
        </a:p>
      </dsp:txBody>
      <dsp:txXfrm>
        <a:off x="0" y="3477816"/>
        <a:ext cx="5913437" cy="115927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44991-49B1-4081-9F6C-7F37B936C525}">
      <dsp:nvSpPr>
        <dsp:cNvPr id="0" name=""/>
        <dsp:cNvSpPr/>
      </dsp:nvSpPr>
      <dsp:spPr>
        <a:xfrm>
          <a:off x="1134" y="235224"/>
          <a:ext cx="4423509" cy="2654105"/>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Delivered by 3 Lodge Elders.</a:t>
          </a:r>
        </a:p>
      </dsp:txBody>
      <dsp:txXfrm>
        <a:off x="1134" y="235224"/>
        <a:ext cx="4423509" cy="2654105"/>
      </dsp:txXfrm>
    </dsp:sp>
    <dsp:sp modelId="{8637E740-FF03-418A-8BCA-F112D72D0C62}">
      <dsp:nvSpPr>
        <dsp:cNvPr id="0" name=""/>
        <dsp:cNvSpPr/>
      </dsp:nvSpPr>
      <dsp:spPr>
        <a:xfrm>
          <a:off x="4866994" y="235224"/>
          <a:ext cx="4423509" cy="2654105"/>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Outlines the duties and expectations of the WM, Wardens &amp; Brethren</a:t>
          </a:r>
        </a:p>
      </dsp:txBody>
      <dsp:txXfrm>
        <a:off x="4866994" y="235224"/>
        <a:ext cx="4423509" cy="265410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0E450-6110-4680-B110-BAA66593426B}">
      <dsp:nvSpPr>
        <dsp:cNvPr id="0" name=""/>
        <dsp:cNvSpPr/>
      </dsp:nvSpPr>
      <dsp:spPr>
        <a:xfrm>
          <a:off x="157111" y="416242"/>
          <a:ext cx="1807164" cy="192527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B0C8F-9ADD-4218-A737-CA6A9EF92038}">
      <dsp:nvSpPr>
        <dsp:cNvPr id="0" name=""/>
        <dsp:cNvSpPr/>
      </dsp:nvSpPr>
      <dsp:spPr>
        <a:xfrm>
          <a:off x="209658" y="722685"/>
          <a:ext cx="1702070" cy="13123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0242D7-5F23-4573-81FE-8956D3176862}">
      <dsp:nvSpPr>
        <dsp:cNvPr id="0" name=""/>
        <dsp:cNvSpPr/>
      </dsp:nvSpPr>
      <dsp:spPr>
        <a:xfrm>
          <a:off x="43636" y="2385766"/>
          <a:ext cx="2034113"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A model of Servant Leadership.</a:t>
          </a:r>
        </a:p>
      </dsp:txBody>
      <dsp:txXfrm>
        <a:off x="43636" y="2385766"/>
        <a:ext cx="2034113" cy="810000"/>
      </dsp:txXfrm>
    </dsp:sp>
    <dsp:sp modelId="{11437702-B388-4B38-B1F1-AA9721FB5AF2}">
      <dsp:nvSpPr>
        <dsp:cNvPr id="0" name=""/>
        <dsp:cNvSpPr/>
      </dsp:nvSpPr>
      <dsp:spPr>
        <a:xfrm>
          <a:off x="2830372" y="587359"/>
          <a:ext cx="1240809" cy="1240809"/>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DD39B24F-6F76-4FA7-9ACF-2E8D83A834A8}">
      <dsp:nvSpPr>
        <dsp:cNvPr id="0" name=""/>
        <dsp:cNvSpPr/>
      </dsp:nvSpPr>
      <dsp:spPr>
        <a:xfrm>
          <a:off x="3094807" y="851793"/>
          <a:ext cx="711939" cy="7119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656083-6DEA-4B29-8491-3A7B357DB8EC}">
      <dsp:nvSpPr>
        <dsp:cNvPr id="0" name=""/>
        <dsp:cNvSpPr/>
      </dsp:nvSpPr>
      <dsp:spPr>
        <a:xfrm>
          <a:off x="2433720" y="2214649"/>
          <a:ext cx="2034113"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t>A moral Compass</a:t>
          </a:r>
          <a:r>
            <a:rPr lang="en-US" sz="2000" kern="1200" dirty="0"/>
            <a:t>.</a:t>
          </a:r>
        </a:p>
      </dsp:txBody>
      <dsp:txXfrm>
        <a:off x="2433720" y="2214649"/>
        <a:ext cx="2034113" cy="810000"/>
      </dsp:txXfrm>
    </dsp:sp>
    <dsp:sp modelId="{76F2057F-16A5-40EB-A616-4AFA05ACCBED}">
      <dsp:nvSpPr>
        <dsp:cNvPr id="0" name=""/>
        <dsp:cNvSpPr/>
      </dsp:nvSpPr>
      <dsp:spPr>
        <a:xfrm>
          <a:off x="5220456" y="587359"/>
          <a:ext cx="1240809" cy="1240809"/>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11AB72F4-AC14-44DF-A0B1-C676DD9BBA1F}">
      <dsp:nvSpPr>
        <dsp:cNvPr id="0" name=""/>
        <dsp:cNvSpPr/>
      </dsp:nvSpPr>
      <dsp:spPr>
        <a:xfrm>
          <a:off x="5484890" y="851793"/>
          <a:ext cx="711939" cy="7119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B592C8-6246-48E2-A4AB-A925B15F9C37}">
      <dsp:nvSpPr>
        <dsp:cNvPr id="0" name=""/>
        <dsp:cNvSpPr/>
      </dsp:nvSpPr>
      <dsp:spPr>
        <a:xfrm>
          <a:off x="4823803" y="2351288"/>
          <a:ext cx="2034113"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t>A Framework of Governance</a:t>
          </a:r>
          <a:r>
            <a:rPr lang="en-US" sz="2000" kern="1200" dirty="0"/>
            <a:t>.</a:t>
          </a:r>
        </a:p>
      </dsp:txBody>
      <dsp:txXfrm>
        <a:off x="4823803" y="2351288"/>
        <a:ext cx="2034113" cy="810000"/>
      </dsp:txXfrm>
    </dsp:sp>
    <dsp:sp modelId="{27320FD5-FF73-4293-9A34-2AEACF612CE3}">
      <dsp:nvSpPr>
        <dsp:cNvPr id="0" name=""/>
        <dsp:cNvSpPr/>
      </dsp:nvSpPr>
      <dsp:spPr>
        <a:xfrm>
          <a:off x="7610539" y="587359"/>
          <a:ext cx="1240809" cy="1240809"/>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BF0F2459-3DAD-461A-8E43-342B13218A5F}">
      <dsp:nvSpPr>
        <dsp:cNvPr id="0" name=""/>
        <dsp:cNvSpPr/>
      </dsp:nvSpPr>
      <dsp:spPr>
        <a:xfrm>
          <a:off x="7874974" y="851793"/>
          <a:ext cx="711939" cy="7119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D978D0-6706-4068-B50D-E8D68FF9F83C}">
      <dsp:nvSpPr>
        <dsp:cNvPr id="0" name=""/>
        <dsp:cNvSpPr/>
      </dsp:nvSpPr>
      <dsp:spPr>
        <a:xfrm>
          <a:off x="7257519" y="2277708"/>
          <a:ext cx="2034113"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t>Rhetorical Power.</a:t>
          </a:r>
        </a:p>
      </dsp:txBody>
      <dsp:txXfrm>
        <a:off x="7257519" y="2277708"/>
        <a:ext cx="2034113" cy="810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0E450-6110-4680-B110-BAA66593426B}">
      <dsp:nvSpPr>
        <dsp:cNvPr id="0" name=""/>
        <dsp:cNvSpPr/>
      </dsp:nvSpPr>
      <dsp:spPr>
        <a:xfrm>
          <a:off x="440288" y="388631"/>
          <a:ext cx="1240809" cy="1240809"/>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0F1B0C8F-9ADD-4218-A737-CA6A9EF92038}">
      <dsp:nvSpPr>
        <dsp:cNvPr id="0" name=""/>
        <dsp:cNvSpPr/>
      </dsp:nvSpPr>
      <dsp:spPr>
        <a:xfrm>
          <a:off x="704723" y="653066"/>
          <a:ext cx="711939" cy="7119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0242D7-5F23-4573-81FE-8956D3176862}">
      <dsp:nvSpPr>
        <dsp:cNvPr id="0" name=""/>
        <dsp:cNvSpPr/>
      </dsp:nvSpPr>
      <dsp:spPr>
        <a:xfrm>
          <a:off x="43636" y="2015922"/>
          <a:ext cx="203411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t>A model of Servant Leadership.</a:t>
          </a:r>
        </a:p>
      </dsp:txBody>
      <dsp:txXfrm>
        <a:off x="43636" y="2015922"/>
        <a:ext cx="2034113" cy="720000"/>
      </dsp:txXfrm>
    </dsp:sp>
    <dsp:sp modelId="{11437702-B388-4B38-B1F1-AA9721FB5AF2}">
      <dsp:nvSpPr>
        <dsp:cNvPr id="0" name=""/>
        <dsp:cNvSpPr/>
      </dsp:nvSpPr>
      <dsp:spPr>
        <a:xfrm>
          <a:off x="2521938" y="228626"/>
          <a:ext cx="1857677" cy="188083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39B24F-6F76-4FA7-9ACF-2E8D83A834A8}">
      <dsp:nvSpPr>
        <dsp:cNvPr id="0" name=""/>
        <dsp:cNvSpPr/>
      </dsp:nvSpPr>
      <dsp:spPr>
        <a:xfrm>
          <a:off x="3094807" y="813071"/>
          <a:ext cx="711939" cy="7119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656083-6DEA-4B29-8491-3A7B357DB8EC}">
      <dsp:nvSpPr>
        <dsp:cNvPr id="0" name=""/>
        <dsp:cNvSpPr/>
      </dsp:nvSpPr>
      <dsp:spPr>
        <a:xfrm>
          <a:off x="2433720" y="2175927"/>
          <a:ext cx="203411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dirty="0"/>
            <a:t>A moral Compass.</a:t>
          </a:r>
        </a:p>
      </dsp:txBody>
      <dsp:txXfrm>
        <a:off x="2433720" y="2175927"/>
        <a:ext cx="2034113" cy="720000"/>
      </dsp:txXfrm>
    </dsp:sp>
    <dsp:sp modelId="{76F2057F-16A5-40EB-A616-4AFA05ACCBED}">
      <dsp:nvSpPr>
        <dsp:cNvPr id="0" name=""/>
        <dsp:cNvSpPr/>
      </dsp:nvSpPr>
      <dsp:spPr>
        <a:xfrm>
          <a:off x="5220456" y="388631"/>
          <a:ext cx="1240809" cy="1240809"/>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11AB72F4-AC14-44DF-A0B1-C676DD9BBA1F}">
      <dsp:nvSpPr>
        <dsp:cNvPr id="0" name=""/>
        <dsp:cNvSpPr/>
      </dsp:nvSpPr>
      <dsp:spPr>
        <a:xfrm>
          <a:off x="5484890" y="653066"/>
          <a:ext cx="711939" cy="7119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B592C8-6246-48E2-A4AB-A925B15F9C37}">
      <dsp:nvSpPr>
        <dsp:cNvPr id="0" name=""/>
        <dsp:cNvSpPr/>
      </dsp:nvSpPr>
      <dsp:spPr>
        <a:xfrm>
          <a:off x="4823803" y="2015922"/>
          <a:ext cx="203411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t>A Framework of Governance.</a:t>
          </a:r>
        </a:p>
      </dsp:txBody>
      <dsp:txXfrm>
        <a:off x="4823803" y="2015922"/>
        <a:ext cx="2034113" cy="720000"/>
      </dsp:txXfrm>
    </dsp:sp>
    <dsp:sp modelId="{27320FD5-FF73-4293-9A34-2AEACF612CE3}">
      <dsp:nvSpPr>
        <dsp:cNvPr id="0" name=""/>
        <dsp:cNvSpPr/>
      </dsp:nvSpPr>
      <dsp:spPr>
        <a:xfrm>
          <a:off x="7610539" y="388631"/>
          <a:ext cx="1240809" cy="1240809"/>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BF0F2459-3DAD-461A-8E43-342B13218A5F}">
      <dsp:nvSpPr>
        <dsp:cNvPr id="0" name=""/>
        <dsp:cNvSpPr/>
      </dsp:nvSpPr>
      <dsp:spPr>
        <a:xfrm>
          <a:off x="7874974" y="653066"/>
          <a:ext cx="711939" cy="7119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D978D0-6706-4068-B50D-E8D68FF9F83C}">
      <dsp:nvSpPr>
        <dsp:cNvPr id="0" name=""/>
        <dsp:cNvSpPr/>
      </dsp:nvSpPr>
      <dsp:spPr>
        <a:xfrm>
          <a:off x="7213887" y="2015922"/>
          <a:ext cx="203411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t>Rhetorical Power.</a:t>
          </a:r>
        </a:p>
      </dsp:txBody>
      <dsp:txXfrm>
        <a:off x="7213887" y="2015922"/>
        <a:ext cx="2034113" cy="7200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0E450-6110-4680-B110-BAA66593426B}">
      <dsp:nvSpPr>
        <dsp:cNvPr id="0" name=""/>
        <dsp:cNvSpPr/>
      </dsp:nvSpPr>
      <dsp:spPr>
        <a:xfrm>
          <a:off x="628481" y="482276"/>
          <a:ext cx="1098000" cy="1098000"/>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0F1B0C8F-9ADD-4218-A737-CA6A9EF92038}">
      <dsp:nvSpPr>
        <dsp:cNvPr id="0" name=""/>
        <dsp:cNvSpPr/>
      </dsp:nvSpPr>
      <dsp:spPr>
        <a:xfrm>
          <a:off x="862481" y="716277"/>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0242D7-5F23-4573-81FE-8956D3176862}">
      <dsp:nvSpPr>
        <dsp:cNvPr id="0" name=""/>
        <dsp:cNvSpPr/>
      </dsp:nvSpPr>
      <dsp:spPr>
        <a:xfrm>
          <a:off x="277481" y="192227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t>A model of Servant Leadership.</a:t>
          </a:r>
        </a:p>
      </dsp:txBody>
      <dsp:txXfrm>
        <a:off x="277481" y="1922277"/>
        <a:ext cx="1800000" cy="720000"/>
      </dsp:txXfrm>
    </dsp:sp>
    <dsp:sp modelId="{11437702-B388-4B38-B1F1-AA9721FB5AF2}">
      <dsp:nvSpPr>
        <dsp:cNvPr id="0" name=""/>
        <dsp:cNvSpPr/>
      </dsp:nvSpPr>
      <dsp:spPr>
        <a:xfrm>
          <a:off x="2743481" y="482276"/>
          <a:ext cx="1098000" cy="1098000"/>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DD39B24F-6F76-4FA7-9ACF-2E8D83A834A8}">
      <dsp:nvSpPr>
        <dsp:cNvPr id="0" name=""/>
        <dsp:cNvSpPr/>
      </dsp:nvSpPr>
      <dsp:spPr>
        <a:xfrm>
          <a:off x="2977481" y="716277"/>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656083-6DEA-4B29-8491-3A7B357DB8EC}">
      <dsp:nvSpPr>
        <dsp:cNvPr id="0" name=""/>
        <dsp:cNvSpPr/>
      </dsp:nvSpPr>
      <dsp:spPr>
        <a:xfrm>
          <a:off x="2392481" y="192227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t>A moral Compass.</a:t>
          </a:r>
        </a:p>
      </dsp:txBody>
      <dsp:txXfrm>
        <a:off x="2392481" y="1922277"/>
        <a:ext cx="1800000" cy="720000"/>
      </dsp:txXfrm>
    </dsp:sp>
    <dsp:sp modelId="{76F2057F-16A5-40EB-A616-4AFA05ACCBED}">
      <dsp:nvSpPr>
        <dsp:cNvPr id="0" name=""/>
        <dsp:cNvSpPr/>
      </dsp:nvSpPr>
      <dsp:spPr>
        <a:xfrm>
          <a:off x="4539016" y="65852"/>
          <a:ext cx="2391674" cy="18387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AB72F4-AC14-44DF-A0B1-C676DD9BBA1F}">
      <dsp:nvSpPr>
        <dsp:cNvPr id="0" name=""/>
        <dsp:cNvSpPr/>
      </dsp:nvSpPr>
      <dsp:spPr>
        <a:xfrm>
          <a:off x="5054929" y="342289"/>
          <a:ext cx="1422905" cy="13077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B592C8-6246-48E2-A4AB-A925B15F9C37}">
      <dsp:nvSpPr>
        <dsp:cNvPr id="0" name=""/>
        <dsp:cNvSpPr/>
      </dsp:nvSpPr>
      <dsp:spPr>
        <a:xfrm>
          <a:off x="4803319" y="21074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A Framework of Governance.</a:t>
          </a:r>
        </a:p>
      </dsp:txBody>
      <dsp:txXfrm>
        <a:off x="4803319" y="2107473"/>
        <a:ext cx="1800000" cy="720000"/>
      </dsp:txXfrm>
    </dsp:sp>
    <dsp:sp modelId="{27320FD5-FF73-4293-9A34-2AEACF612CE3}">
      <dsp:nvSpPr>
        <dsp:cNvPr id="0" name=""/>
        <dsp:cNvSpPr/>
      </dsp:nvSpPr>
      <dsp:spPr>
        <a:xfrm>
          <a:off x="7565156" y="482276"/>
          <a:ext cx="1098000" cy="1098000"/>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BF0F2459-3DAD-461A-8E43-342B13218A5F}">
      <dsp:nvSpPr>
        <dsp:cNvPr id="0" name=""/>
        <dsp:cNvSpPr/>
      </dsp:nvSpPr>
      <dsp:spPr>
        <a:xfrm>
          <a:off x="7799156" y="716277"/>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D978D0-6706-4068-B50D-E8D68FF9F83C}">
      <dsp:nvSpPr>
        <dsp:cNvPr id="0" name=""/>
        <dsp:cNvSpPr/>
      </dsp:nvSpPr>
      <dsp:spPr>
        <a:xfrm>
          <a:off x="7214156" y="192227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t>Rhetorical Power.</a:t>
          </a:r>
        </a:p>
      </dsp:txBody>
      <dsp:txXfrm>
        <a:off x="7214156" y="1922277"/>
        <a:ext cx="1800000" cy="720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0E450-6110-4680-B110-BAA66593426B}">
      <dsp:nvSpPr>
        <dsp:cNvPr id="0" name=""/>
        <dsp:cNvSpPr/>
      </dsp:nvSpPr>
      <dsp:spPr>
        <a:xfrm>
          <a:off x="440288" y="388631"/>
          <a:ext cx="1240809" cy="1240809"/>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0F1B0C8F-9ADD-4218-A737-CA6A9EF92038}">
      <dsp:nvSpPr>
        <dsp:cNvPr id="0" name=""/>
        <dsp:cNvSpPr/>
      </dsp:nvSpPr>
      <dsp:spPr>
        <a:xfrm>
          <a:off x="704723" y="653066"/>
          <a:ext cx="711939" cy="7119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0242D7-5F23-4573-81FE-8956D3176862}">
      <dsp:nvSpPr>
        <dsp:cNvPr id="0" name=""/>
        <dsp:cNvSpPr/>
      </dsp:nvSpPr>
      <dsp:spPr>
        <a:xfrm>
          <a:off x="43636" y="2015922"/>
          <a:ext cx="203411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t>A model of Servant Leadership.</a:t>
          </a:r>
        </a:p>
      </dsp:txBody>
      <dsp:txXfrm>
        <a:off x="43636" y="2015922"/>
        <a:ext cx="2034113" cy="720000"/>
      </dsp:txXfrm>
    </dsp:sp>
    <dsp:sp modelId="{11437702-B388-4B38-B1F1-AA9721FB5AF2}">
      <dsp:nvSpPr>
        <dsp:cNvPr id="0" name=""/>
        <dsp:cNvSpPr/>
      </dsp:nvSpPr>
      <dsp:spPr>
        <a:xfrm>
          <a:off x="2830372" y="388631"/>
          <a:ext cx="1240809" cy="1240809"/>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DD39B24F-6F76-4FA7-9ACF-2E8D83A834A8}">
      <dsp:nvSpPr>
        <dsp:cNvPr id="0" name=""/>
        <dsp:cNvSpPr/>
      </dsp:nvSpPr>
      <dsp:spPr>
        <a:xfrm>
          <a:off x="3094807" y="653066"/>
          <a:ext cx="711939" cy="7119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656083-6DEA-4B29-8491-3A7B357DB8EC}">
      <dsp:nvSpPr>
        <dsp:cNvPr id="0" name=""/>
        <dsp:cNvSpPr/>
      </dsp:nvSpPr>
      <dsp:spPr>
        <a:xfrm>
          <a:off x="2433720" y="2015922"/>
          <a:ext cx="203411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t>A moral Compass.</a:t>
          </a:r>
        </a:p>
      </dsp:txBody>
      <dsp:txXfrm>
        <a:off x="2433720" y="2015922"/>
        <a:ext cx="2034113" cy="720000"/>
      </dsp:txXfrm>
    </dsp:sp>
    <dsp:sp modelId="{76F2057F-16A5-40EB-A616-4AFA05ACCBED}">
      <dsp:nvSpPr>
        <dsp:cNvPr id="0" name=""/>
        <dsp:cNvSpPr/>
      </dsp:nvSpPr>
      <dsp:spPr>
        <a:xfrm>
          <a:off x="5220456" y="388631"/>
          <a:ext cx="1240809" cy="1240809"/>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11AB72F4-AC14-44DF-A0B1-C676DD9BBA1F}">
      <dsp:nvSpPr>
        <dsp:cNvPr id="0" name=""/>
        <dsp:cNvSpPr/>
      </dsp:nvSpPr>
      <dsp:spPr>
        <a:xfrm>
          <a:off x="5484890" y="653066"/>
          <a:ext cx="711939" cy="7119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B592C8-6246-48E2-A4AB-A925B15F9C37}">
      <dsp:nvSpPr>
        <dsp:cNvPr id="0" name=""/>
        <dsp:cNvSpPr/>
      </dsp:nvSpPr>
      <dsp:spPr>
        <a:xfrm>
          <a:off x="4823803" y="2015922"/>
          <a:ext cx="203411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t>A Framework of Governance.</a:t>
          </a:r>
        </a:p>
      </dsp:txBody>
      <dsp:txXfrm>
        <a:off x="4823803" y="2015922"/>
        <a:ext cx="2034113" cy="720000"/>
      </dsp:txXfrm>
    </dsp:sp>
    <dsp:sp modelId="{27320FD5-FF73-4293-9A34-2AEACF612CE3}">
      <dsp:nvSpPr>
        <dsp:cNvPr id="0" name=""/>
        <dsp:cNvSpPr/>
      </dsp:nvSpPr>
      <dsp:spPr>
        <a:xfrm>
          <a:off x="7283121" y="212861"/>
          <a:ext cx="1895646" cy="194388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0F2459-3DAD-461A-8E43-342B13218A5F}">
      <dsp:nvSpPr>
        <dsp:cNvPr id="0" name=""/>
        <dsp:cNvSpPr/>
      </dsp:nvSpPr>
      <dsp:spPr>
        <a:xfrm>
          <a:off x="7874974" y="828836"/>
          <a:ext cx="711939" cy="7119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D978D0-6706-4068-B50D-E8D68FF9F83C}">
      <dsp:nvSpPr>
        <dsp:cNvPr id="0" name=""/>
        <dsp:cNvSpPr/>
      </dsp:nvSpPr>
      <dsp:spPr>
        <a:xfrm>
          <a:off x="7213887" y="2191692"/>
          <a:ext cx="203411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Rhetorical Power.</a:t>
          </a:r>
        </a:p>
      </dsp:txBody>
      <dsp:txXfrm>
        <a:off x="7213887" y="2191692"/>
        <a:ext cx="2034113" cy="7200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549BE-CC9C-4C3C-86F2-DF0A102E961D}">
      <dsp:nvSpPr>
        <dsp:cNvPr id="0" name=""/>
        <dsp:cNvSpPr/>
      </dsp:nvSpPr>
      <dsp:spPr>
        <a:xfrm>
          <a:off x="157397" y="600027"/>
          <a:ext cx="2257059" cy="2018715"/>
        </a:xfrm>
        <a:prstGeom prst="ellipse">
          <a:avLst/>
        </a:prstGeom>
        <a:solidFill>
          <a:srgbClr val="FFFF00"/>
        </a:solidFill>
        <a:ln>
          <a:noFill/>
        </a:ln>
        <a:effectLst/>
      </dsp:spPr>
      <dsp:style>
        <a:lnRef idx="0">
          <a:scrgbClr r="0" g="0" b="0"/>
        </a:lnRef>
        <a:fillRef idx="1">
          <a:scrgbClr r="0" g="0" b="0"/>
        </a:fillRef>
        <a:effectRef idx="0">
          <a:scrgbClr r="0" g="0" b="0"/>
        </a:effectRef>
        <a:fontRef idx="minor"/>
      </dsp:style>
    </dsp:sp>
    <dsp:sp modelId="{E1EAEF8C-C0B8-4181-862A-D9CAD5B828CC}">
      <dsp:nvSpPr>
        <dsp:cNvPr id="0" name=""/>
        <dsp:cNvSpPr/>
      </dsp:nvSpPr>
      <dsp:spPr>
        <a:xfrm>
          <a:off x="669738" y="935422"/>
          <a:ext cx="1232377" cy="13479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8E0C78-910D-4999-99C5-130BCDC70F4F}">
      <dsp:nvSpPr>
        <dsp:cNvPr id="0" name=""/>
        <dsp:cNvSpPr/>
      </dsp:nvSpPr>
      <dsp:spPr>
        <a:xfrm>
          <a:off x="100682" y="2782777"/>
          <a:ext cx="2370489"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solidFill>
                <a:schemeClr val="tx1"/>
              </a:solidFill>
            </a:rPr>
            <a:t>A lesson in Middle Management.</a:t>
          </a:r>
        </a:p>
      </dsp:txBody>
      <dsp:txXfrm>
        <a:off x="100682" y="2782777"/>
        <a:ext cx="2370489" cy="810000"/>
      </dsp:txXfrm>
    </dsp:sp>
    <dsp:sp modelId="{AB8993C6-29A9-4B8E-9823-5B5044B48BD9}">
      <dsp:nvSpPr>
        <dsp:cNvPr id="0" name=""/>
        <dsp:cNvSpPr/>
      </dsp:nvSpPr>
      <dsp:spPr>
        <a:xfrm>
          <a:off x="3447303" y="809581"/>
          <a:ext cx="1247896" cy="118049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F5356628-AD6B-42C1-8B96-08C095D0752B}">
      <dsp:nvSpPr>
        <dsp:cNvPr id="0" name=""/>
        <dsp:cNvSpPr/>
      </dsp:nvSpPr>
      <dsp:spPr>
        <a:xfrm>
          <a:off x="3780800" y="1082568"/>
          <a:ext cx="580902" cy="6345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CE4469-380E-4646-AA2A-DC804EE2966C}">
      <dsp:nvSpPr>
        <dsp:cNvPr id="0" name=""/>
        <dsp:cNvSpPr/>
      </dsp:nvSpPr>
      <dsp:spPr>
        <a:xfrm>
          <a:off x="2886007" y="2573223"/>
          <a:ext cx="2370489"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solidFill>
                <a:schemeClr val="tx1"/>
              </a:solidFill>
            </a:rPr>
            <a:t>A Tool for Leadership Development</a:t>
          </a:r>
          <a:r>
            <a:rPr lang="en-US" sz="1000" kern="1200" dirty="0">
              <a:solidFill>
                <a:srgbClr val="00B0F0"/>
              </a:solidFill>
            </a:rPr>
            <a:t>.</a:t>
          </a:r>
        </a:p>
      </dsp:txBody>
      <dsp:txXfrm>
        <a:off x="2886007" y="2573223"/>
        <a:ext cx="2370489" cy="810000"/>
      </dsp:txXfrm>
    </dsp:sp>
    <dsp:sp modelId="{E0FE554A-361A-49C4-BFBB-7CF21F0A303C}">
      <dsp:nvSpPr>
        <dsp:cNvPr id="0" name=""/>
        <dsp:cNvSpPr/>
      </dsp:nvSpPr>
      <dsp:spPr>
        <a:xfrm>
          <a:off x="6201178" y="826933"/>
          <a:ext cx="1310797" cy="1111090"/>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FAA2DEB7-944C-4A75-9462-E0E1637825CA}">
      <dsp:nvSpPr>
        <dsp:cNvPr id="0" name=""/>
        <dsp:cNvSpPr/>
      </dsp:nvSpPr>
      <dsp:spPr>
        <a:xfrm>
          <a:off x="6441741" y="967643"/>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34CE4E-8894-45F5-9B4C-2DC1B3C490B8}">
      <dsp:nvSpPr>
        <dsp:cNvPr id="0" name=""/>
        <dsp:cNvSpPr/>
      </dsp:nvSpPr>
      <dsp:spPr>
        <a:xfrm>
          <a:off x="5671332" y="2555871"/>
          <a:ext cx="2370489"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solidFill>
                <a:schemeClr val="tx1"/>
              </a:solidFill>
            </a:rPr>
            <a:t>A balance of Trust and Accountability</a:t>
          </a:r>
          <a:r>
            <a:rPr lang="en-US" sz="2000" kern="1200" dirty="0">
              <a:solidFill>
                <a:srgbClr val="FFC000"/>
              </a:solidFill>
            </a:rPr>
            <a:t>.</a:t>
          </a:r>
        </a:p>
      </dsp:txBody>
      <dsp:txXfrm>
        <a:off x="5671332" y="2555871"/>
        <a:ext cx="2370489" cy="810000"/>
      </dsp:txXfrm>
    </dsp:sp>
    <dsp:sp modelId="{E6FA1ACB-885C-45A9-87B4-B87E162DDECF}">
      <dsp:nvSpPr>
        <dsp:cNvPr id="0" name=""/>
        <dsp:cNvSpPr/>
      </dsp:nvSpPr>
      <dsp:spPr>
        <a:xfrm>
          <a:off x="9099037" y="834058"/>
          <a:ext cx="1085727" cy="1082590"/>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44772B59-8908-46CD-AE94-73BACF30922F}">
      <dsp:nvSpPr>
        <dsp:cNvPr id="0" name=""/>
        <dsp:cNvSpPr/>
      </dsp:nvSpPr>
      <dsp:spPr>
        <a:xfrm>
          <a:off x="9227066" y="960518"/>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2D3A97-F183-469B-BE1B-34ACB12EC40C}">
      <dsp:nvSpPr>
        <dsp:cNvPr id="0" name=""/>
        <dsp:cNvSpPr/>
      </dsp:nvSpPr>
      <dsp:spPr>
        <a:xfrm>
          <a:off x="8456657" y="2548746"/>
          <a:ext cx="2370489"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solidFill>
                <a:schemeClr val="tx1"/>
              </a:solidFill>
            </a:rPr>
            <a:t>A Model of Delegated Responsibility.</a:t>
          </a:r>
        </a:p>
      </dsp:txBody>
      <dsp:txXfrm>
        <a:off x="8456657" y="2548746"/>
        <a:ext cx="2370489" cy="8100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549BE-CC9C-4C3C-86F2-DF0A102E961D}">
      <dsp:nvSpPr>
        <dsp:cNvPr id="0" name=""/>
        <dsp:cNvSpPr/>
      </dsp:nvSpPr>
      <dsp:spPr>
        <a:xfrm>
          <a:off x="562927" y="743206"/>
          <a:ext cx="1445998" cy="144599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E1EAEF8C-C0B8-4181-862A-D9CAD5B828CC}">
      <dsp:nvSpPr>
        <dsp:cNvPr id="0" name=""/>
        <dsp:cNvSpPr/>
      </dsp:nvSpPr>
      <dsp:spPr>
        <a:xfrm>
          <a:off x="871091" y="1051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8E0C78-910D-4999-99C5-130BCDC70F4F}">
      <dsp:nvSpPr>
        <dsp:cNvPr id="0" name=""/>
        <dsp:cNvSpPr/>
      </dsp:nvSpPr>
      <dsp:spPr>
        <a:xfrm>
          <a:off x="100682" y="2639598"/>
          <a:ext cx="2370489"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solidFill>
                <a:schemeClr val="tx1"/>
              </a:solidFill>
            </a:rPr>
            <a:t>A lesson in Middle Management.</a:t>
          </a:r>
        </a:p>
      </dsp:txBody>
      <dsp:txXfrm>
        <a:off x="100682" y="2639598"/>
        <a:ext cx="2370489" cy="810000"/>
      </dsp:txXfrm>
    </dsp:sp>
    <dsp:sp modelId="{AB8993C6-29A9-4B8E-9823-5B5044B48BD9}">
      <dsp:nvSpPr>
        <dsp:cNvPr id="0" name=""/>
        <dsp:cNvSpPr/>
      </dsp:nvSpPr>
      <dsp:spPr>
        <a:xfrm>
          <a:off x="2908445" y="481961"/>
          <a:ext cx="2325613" cy="249097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356628-AD6B-42C1-8B96-08C095D0752B}">
      <dsp:nvSpPr>
        <dsp:cNvPr id="0" name=""/>
        <dsp:cNvSpPr/>
      </dsp:nvSpPr>
      <dsp:spPr>
        <a:xfrm>
          <a:off x="3349877" y="1030016"/>
          <a:ext cx="1442748" cy="13948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CE4469-380E-4646-AA2A-DC804EE2966C}">
      <dsp:nvSpPr>
        <dsp:cNvPr id="0" name=""/>
        <dsp:cNvSpPr/>
      </dsp:nvSpPr>
      <dsp:spPr>
        <a:xfrm>
          <a:off x="2948137" y="3047987"/>
          <a:ext cx="2370489"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solidFill>
                <a:schemeClr val="tx1"/>
              </a:solidFill>
            </a:rPr>
            <a:t>A Tool for Leadership Development.</a:t>
          </a:r>
        </a:p>
      </dsp:txBody>
      <dsp:txXfrm>
        <a:off x="2948137" y="3047987"/>
        <a:ext cx="2370489" cy="810000"/>
      </dsp:txXfrm>
    </dsp:sp>
    <dsp:sp modelId="{E0FE554A-361A-49C4-BFBB-7CF21F0A303C}">
      <dsp:nvSpPr>
        <dsp:cNvPr id="0" name=""/>
        <dsp:cNvSpPr/>
      </dsp:nvSpPr>
      <dsp:spPr>
        <a:xfrm>
          <a:off x="6133577" y="743206"/>
          <a:ext cx="1445998" cy="144599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FAA2DEB7-944C-4A75-9462-E0E1637825CA}">
      <dsp:nvSpPr>
        <dsp:cNvPr id="0" name=""/>
        <dsp:cNvSpPr/>
      </dsp:nvSpPr>
      <dsp:spPr>
        <a:xfrm>
          <a:off x="6441741" y="1051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34CE4E-8894-45F5-9B4C-2DC1B3C490B8}">
      <dsp:nvSpPr>
        <dsp:cNvPr id="0" name=""/>
        <dsp:cNvSpPr/>
      </dsp:nvSpPr>
      <dsp:spPr>
        <a:xfrm>
          <a:off x="5671332" y="2639598"/>
          <a:ext cx="2370489"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solidFill>
                <a:schemeClr val="tx1"/>
              </a:solidFill>
            </a:rPr>
            <a:t>A balance of Trust and Accountability.</a:t>
          </a:r>
        </a:p>
      </dsp:txBody>
      <dsp:txXfrm>
        <a:off x="5671332" y="2639598"/>
        <a:ext cx="2370489" cy="810000"/>
      </dsp:txXfrm>
    </dsp:sp>
    <dsp:sp modelId="{E6FA1ACB-885C-45A9-87B4-B87E162DDECF}">
      <dsp:nvSpPr>
        <dsp:cNvPr id="0" name=""/>
        <dsp:cNvSpPr/>
      </dsp:nvSpPr>
      <dsp:spPr>
        <a:xfrm>
          <a:off x="8918902" y="743206"/>
          <a:ext cx="1445998" cy="144599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44772B59-8908-46CD-AE94-73BACF30922F}">
      <dsp:nvSpPr>
        <dsp:cNvPr id="0" name=""/>
        <dsp:cNvSpPr/>
      </dsp:nvSpPr>
      <dsp:spPr>
        <a:xfrm>
          <a:off x="9227066" y="1051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2D3A97-F183-469B-BE1B-34ACB12EC40C}">
      <dsp:nvSpPr>
        <dsp:cNvPr id="0" name=""/>
        <dsp:cNvSpPr/>
      </dsp:nvSpPr>
      <dsp:spPr>
        <a:xfrm>
          <a:off x="8456657" y="2639598"/>
          <a:ext cx="2370489"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solidFill>
                <a:schemeClr val="tx1"/>
              </a:solidFill>
            </a:rPr>
            <a:t>A Model of Delegated Responsibility.</a:t>
          </a:r>
        </a:p>
      </dsp:txBody>
      <dsp:txXfrm>
        <a:off x="8456657" y="2639598"/>
        <a:ext cx="2370489" cy="8100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549BE-CC9C-4C3C-86F2-DF0A102E961D}">
      <dsp:nvSpPr>
        <dsp:cNvPr id="0" name=""/>
        <dsp:cNvSpPr/>
      </dsp:nvSpPr>
      <dsp:spPr>
        <a:xfrm>
          <a:off x="562927" y="788206"/>
          <a:ext cx="1445998" cy="144599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E1EAEF8C-C0B8-4181-862A-D9CAD5B828CC}">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8E0C78-910D-4999-99C5-130BCDC70F4F}">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solidFill>
                <a:schemeClr val="tx1"/>
              </a:solidFill>
            </a:rPr>
            <a:t>A lesson in Middle Management.</a:t>
          </a:r>
        </a:p>
      </dsp:txBody>
      <dsp:txXfrm>
        <a:off x="100682" y="2684598"/>
        <a:ext cx="2370489" cy="720000"/>
      </dsp:txXfrm>
    </dsp:sp>
    <dsp:sp modelId="{AB8993C6-29A9-4B8E-9823-5B5044B48BD9}">
      <dsp:nvSpPr>
        <dsp:cNvPr id="0" name=""/>
        <dsp:cNvSpPr/>
      </dsp:nvSpPr>
      <dsp:spPr>
        <a:xfrm>
          <a:off x="3348252" y="788206"/>
          <a:ext cx="1445998" cy="144599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F5356628-AD6B-42C1-8B96-08C095D0752B}">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CE4469-380E-4646-AA2A-DC804EE2966C}">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solidFill>
                <a:schemeClr val="tx1"/>
              </a:solidFill>
            </a:rPr>
            <a:t>A Tool for Leadership Development.</a:t>
          </a:r>
        </a:p>
      </dsp:txBody>
      <dsp:txXfrm>
        <a:off x="2886007" y="2684598"/>
        <a:ext cx="2370489" cy="720000"/>
      </dsp:txXfrm>
    </dsp:sp>
    <dsp:sp modelId="{E0FE554A-361A-49C4-BFBB-7CF21F0A303C}">
      <dsp:nvSpPr>
        <dsp:cNvPr id="0" name=""/>
        <dsp:cNvSpPr/>
      </dsp:nvSpPr>
      <dsp:spPr>
        <a:xfrm>
          <a:off x="5735725" y="570884"/>
          <a:ext cx="2241702" cy="2315289"/>
        </a:xfrm>
        <a:prstGeom prst="ellipse">
          <a:avLst/>
        </a:prstGeom>
        <a:solidFill>
          <a:srgbClr val="FFC000"/>
        </a:solidFill>
        <a:ln>
          <a:noFill/>
        </a:ln>
        <a:effectLst/>
      </dsp:spPr>
      <dsp:style>
        <a:lnRef idx="0">
          <a:scrgbClr r="0" g="0" b="0"/>
        </a:lnRef>
        <a:fillRef idx="1">
          <a:scrgbClr r="0" g="0" b="0"/>
        </a:fillRef>
        <a:effectRef idx="0">
          <a:scrgbClr r="0" g="0" b="0"/>
        </a:effectRef>
        <a:fontRef idx="minor"/>
      </dsp:style>
    </dsp:sp>
    <dsp:sp modelId="{FAA2DEB7-944C-4A75-9462-E0E1637825CA}">
      <dsp:nvSpPr>
        <dsp:cNvPr id="0" name=""/>
        <dsp:cNvSpPr/>
      </dsp:nvSpPr>
      <dsp:spPr>
        <a:xfrm>
          <a:off x="6019505" y="893381"/>
          <a:ext cx="1674143" cy="16702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34CE4E-8894-45F5-9B4C-2DC1B3C490B8}">
      <dsp:nvSpPr>
        <dsp:cNvPr id="0" name=""/>
        <dsp:cNvSpPr/>
      </dsp:nvSpPr>
      <dsp:spPr>
        <a:xfrm>
          <a:off x="5671332" y="2901920"/>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solidFill>
                <a:schemeClr val="tx1"/>
              </a:solidFill>
            </a:rPr>
            <a:t>A balance of Trust and Accountability.</a:t>
          </a:r>
        </a:p>
      </dsp:txBody>
      <dsp:txXfrm>
        <a:off x="5671332" y="2901920"/>
        <a:ext cx="2370489" cy="720000"/>
      </dsp:txXfrm>
    </dsp:sp>
    <dsp:sp modelId="{E6FA1ACB-885C-45A9-87B4-B87E162DDECF}">
      <dsp:nvSpPr>
        <dsp:cNvPr id="0" name=""/>
        <dsp:cNvSpPr/>
      </dsp:nvSpPr>
      <dsp:spPr>
        <a:xfrm>
          <a:off x="8918902" y="788206"/>
          <a:ext cx="1445998" cy="144599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44772B59-8908-46CD-AE94-73BACF30922F}">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2D3A97-F183-469B-BE1B-34ACB12EC40C}">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solidFill>
                <a:schemeClr val="tx1"/>
              </a:solidFill>
            </a:rPr>
            <a:t>A Model of Delegated Responsibility.</a:t>
          </a:r>
        </a:p>
      </dsp:txBody>
      <dsp:txXfrm>
        <a:off x="8456657" y="2684598"/>
        <a:ext cx="2370489" cy="7200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549BE-CC9C-4C3C-86F2-DF0A102E961D}">
      <dsp:nvSpPr>
        <dsp:cNvPr id="0" name=""/>
        <dsp:cNvSpPr/>
      </dsp:nvSpPr>
      <dsp:spPr>
        <a:xfrm>
          <a:off x="562927" y="788206"/>
          <a:ext cx="1445998" cy="144599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E1EAEF8C-C0B8-4181-862A-D9CAD5B828CC}">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8E0C78-910D-4999-99C5-130BCDC70F4F}">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solidFill>
                <a:schemeClr val="tx1"/>
              </a:solidFill>
            </a:rPr>
            <a:t>A lesson in Middle Management.</a:t>
          </a:r>
        </a:p>
      </dsp:txBody>
      <dsp:txXfrm>
        <a:off x="100682" y="2684598"/>
        <a:ext cx="2370489" cy="720000"/>
      </dsp:txXfrm>
    </dsp:sp>
    <dsp:sp modelId="{AB8993C6-29A9-4B8E-9823-5B5044B48BD9}">
      <dsp:nvSpPr>
        <dsp:cNvPr id="0" name=""/>
        <dsp:cNvSpPr/>
      </dsp:nvSpPr>
      <dsp:spPr>
        <a:xfrm>
          <a:off x="3348252" y="788206"/>
          <a:ext cx="1445998" cy="144599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F5356628-AD6B-42C1-8B96-08C095D0752B}">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CE4469-380E-4646-AA2A-DC804EE2966C}">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solidFill>
                <a:schemeClr val="tx1"/>
              </a:solidFill>
            </a:rPr>
            <a:t>A Tool for Leadership Development.</a:t>
          </a:r>
        </a:p>
      </dsp:txBody>
      <dsp:txXfrm>
        <a:off x="2886007" y="2684598"/>
        <a:ext cx="2370489" cy="720000"/>
      </dsp:txXfrm>
    </dsp:sp>
    <dsp:sp modelId="{E0FE554A-361A-49C4-BFBB-7CF21F0A303C}">
      <dsp:nvSpPr>
        <dsp:cNvPr id="0" name=""/>
        <dsp:cNvSpPr/>
      </dsp:nvSpPr>
      <dsp:spPr>
        <a:xfrm>
          <a:off x="6133577" y="788206"/>
          <a:ext cx="1445998" cy="144599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FAA2DEB7-944C-4A75-9462-E0E1637825CA}">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34CE4E-8894-45F5-9B4C-2DC1B3C490B8}">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90000"/>
            </a:lnSpc>
            <a:spcBef>
              <a:spcPct val="0"/>
            </a:spcBef>
            <a:spcAft>
              <a:spcPct val="35000"/>
            </a:spcAft>
            <a:buNone/>
            <a:defRPr cap="all"/>
          </a:pPr>
          <a:r>
            <a:rPr lang="en-US" sz="1000" kern="1200" dirty="0">
              <a:solidFill>
                <a:schemeClr val="tx1"/>
              </a:solidFill>
            </a:rPr>
            <a:t>A balance of Trust and Accountability.</a:t>
          </a:r>
        </a:p>
      </dsp:txBody>
      <dsp:txXfrm>
        <a:off x="5671332" y="2684598"/>
        <a:ext cx="2370489" cy="720000"/>
      </dsp:txXfrm>
    </dsp:sp>
    <dsp:sp modelId="{E6FA1ACB-885C-45A9-87B4-B87E162DDECF}">
      <dsp:nvSpPr>
        <dsp:cNvPr id="0" name=""/>
        <dsp:cNvSpPr/>
      </dsp:nvSpPr>
      <dsp:spPr>
        <a:xfrm>
          <a:off x="8489433" y="616299"/>
          <a:ext cx="2304936" cy="2133628"/>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44772B59-8908-46CD-AE94-73BACF30922F}">
      <dsp:nvSpPr>
        <dsp:cNvPr id="0" name=""/>
        <dsp:cNvSpPr/>
      </dsp:nvSpPr>
      <dsp:spPr>
        <a:xfrm>
          <a:off x="8815254" y="1001443"/>
          <a:ext cx="1653294" cy="13633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2D3A97-F183-469B-BE1B-34ACB12EC40C}">
      <dsp:nvSpPr>
        <dsp:cNvPr id="0" name=""/>
        <dsp:cNvSpPr/>
      </dsp:nvSpPr>
      <dsp:spPr>
        <a:xfrm>
          <a:off x="8456657" y="2856505"/>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solidFill>
                <a:schemeClr val="tx1"/>
              </a:solidFill>
            </a:rPr>
            <a:t>A Model of Delegated Responsibility.</a:t>
          </a:r>
        </a:p>
      </dsp:txBody>
      <dsp:txXfrm>
        <a:off x="8456657" y="2856505"/>
        <a:ext cx="2370489"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E54C6-4CE1-4BFF-9D33-FF84587CE38E}">
      <dsp:nvSpPr>
        <dsp:cNvPr id="0" name=""/>
        <dsp:cNvSpPr/>
      </dsp:nvSpPr>
      <dsp:spPr>
        <a:xfrm>
          <a:off x="2558512" y="540654"/>
          <a:ext cx="1377000" cy="1377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3092A-5201-4E1A-AC9B-7D0E63B74D34}">
      <dsp:nvSpPr>
        <dsp:cNvPr id="0" name=""/>
        <dsp:cNvSpPr/>
      </dsp:nvSpPr>
      <dsp:spPr>
        <a:xfrm>
          <a:off x="80279" y="2246586"/>
          <a:ext cx="6333465" cy="1140507"/>
        </a:xfrm>
        <a:prstGeom prst="rect">
          <a:avLst/>
        </a:prstGeom>
        <a:solidFill>
          <a:schemeClr val="accent1">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The Purpose of a Lodge of Instruction is to teach a man to be a Freemason.</a:t>
          </a:r>
        </a:p>
      </dsp:txBody>
      <dsp:txXfrm>
        <a:off x="80279" y="2246586"/>
        <a:ext cx="6333465" cy="1140507"/>
      </dsp:txXfrm>
    </dsp:sp>
    <dsp:sp modelId="{3AB96535-FCD6-4B34-8273-836009DA5652}">
      <dsp:nvSpPr>
        <dsp:cNvPr id="0" name=""/>
        <dsp:cNvSpPr/>
      </dsp:nvSpPr>
      <dsp:spPr>
        <a:xfrm>
          <a:off x="8187561" y="596616"/>
          <a:ext cx="1511312" cy="1223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6D278-513A-4767-9BE3-46CB7B2C993A}">
      <dsp:nvSpPr>
        <dsp:cNvPr id="0" name=""/>
        <dsp:cNvSpPr/>
      </dsp:nvSpPr>
      <dsp:spPr>
        <a:xfrm>
          <a:off x="7029524" y="2239819"/>
          <a:ext cx="3987944" cy="1198603"/>
        </a:xfrm>
        <a:prstGeom prst="rect">
          <a:avLst/>
        </a:prstGeom>
        <a:solidFill>
          <a:schemeClr val="accent1">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So, what is the purpose of Freemasonry?</a:t>
          </a:r>
        </a:p>
      </dsp:txBody>
      <dsp:txXfrm>
        <a:off x="7029524" y="2239819"/>
        <a:ext cx="3987944" cy="1198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EEB5E-9EF9-450F-8AF9-E4156DED8DB3}">
      <dsp:nvSpPr>
        <dsp:cNvPr id="0" name=""/>
        <dsp:cNvSpPr/>
      </dsp:nvSpPr>
      <dsp:spPr>
        <a:xfrm>
          <a:off x="406509" y="2599"/>
          <a:ext cx="2649568" cy="1589741"/>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 Man to whom the burdened heart may pour forth their sorry,</a:t>
          </a:r>
        </a:p>
      </dsp:txBody>
      <dsp:txXfrm>
        <a:off x="406509" y="2599"/>
        <a:ext cx="2649568" cy="1589741"/>
      </dsp:txXfrm>
    </dsp:sp>
    <dsp:sp modelId="{32C63679-7333-493A-B461-7F59C83CAF5A}">
      <dsp:nvSpPr>
        <dsp:cNvPr id="0" name=""/>
        <dsp:cNvSpPr/>
      </dsp:nvSpPr>
      <dsp:spPr>
        <a:xfrm>
          <a:off x="3321034" y="2599"/>
          <a:ext cx="2649568" cy="1589741"/>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To whom the distressed may prefer their suit,</a:t>
          </a:r>
        </a:p>
      </dsp:txBody>
      <dsp:txXfrm>
        <a:off x="3321034" y="2599"/>
        <a:ext cx="2649568" cy="1589741"/>
      </dsp:txXfrm>
    </dsp:sp>
    <dsp:sp modelId="{2D15E473-8687-49D3-8A4F-34033315E7E5}">
      <dsp:nvSpPr>
        <dsp:cNvPr id="0" name=""/>
        <dsp:cNvSpPr/>
      </dsp:nvSpPr>
      <dsp:spPr>
        <a:xfrm>
          <a:off x="6235560" y="2599"/>
          <a:ext cx="2649568" cy="1589741"/>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Whose hand is guided by justice and,</a:t>
          </a:r>
        </a:p>
      </dsp:txBody>
      <dsp:txXfrm>
        <a:off x="6235560" y="2599"/>
        <a:ext cx="2649568" cy="1589741"/>
      </dsp:txXfrm>
    </dsp:sp>
    <dsp:sp modelId="{E81B6065-978A-4511-B9BF-26C5C830F8E1}">
      <dsp:nvSpPr>
        <dsp:cNvPr id="0" name=""/>
        <dsp:cNvSpPr/>
      </dsp:nvSpPr>
      <dsp:spPr>
        <a:xfrm>
          <a:off x="1863771" y="1857297"/>
          <a:ext cx="2649568" cy="1589741"/>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Whose heart is expanded by benevolence.</a:t>
          </a:r>
        </a:p>
      </dsp:txBody>
      <dsp:txXfrm>
        <a:off x="1863771" y="1857297"/>
        <a:ext cx="2649568" cy="1589741"/>
      </dsp:txXfrm>
    </dsp:sp>
    <dsp:sp modelId="{DB230E86-1CD1-42E3-948B-4FB7F0142364}">
      <dsp:nvSpPr>
        <dsp:cNvPr id="0" name=""/>
        <dsp:cNvSpPr/>
      </dsp:nvSpPr>
      <dsp:spPr>
        <a:xfrm>
          <a:off x="4778297" y="1857297"/>
          <a:ext cx="2649568" cy="1589741"/>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He is a man who strives to be better man today than he was yesterday.</a:t>
          </a:r>
        </a:p>
      </dsp:txBody>
      <dsp:txXfrm>
        <a:off x="4778297" y="1857297"/>
        <a:ext cx="2649568" cy="15897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36E68-5400-4674-BFFB-CE95E02E6B7C}">
      <dsp:nvSpPr>
        <dsp:cNvPr id="0" name=""/>
        <dsp:cNvSpPr/>
      </dsp:nvSpPr>
      <dsp:spPr>
        <a:xfrm>
          <a:off x="0" y="1815"/>
          <a:ext cx="96043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061F3-ED42-408A-AE8E-E3C898893A35}">
      <dsp:nvSpPr>
        <dsp:cNvPr id="0" name=""/>
        <dsp:cNvSpPr/>
      </dsp:nvSpPr>
      <dsp:spPr>
        <a:xfrm>
          <a:off x="0" y="1815"/>
          <a:ext cx="1920875" cy="123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Tell</a:t>
          </a:r>
        </a:p>
      </dsp:txBody>
      <dsp:txXfrm>
        <a:off x="0" y="1815"/>
        <a:ext cx="1920875" cy="1238246"/>
      </dsp:txXfrm>
    </dsp:sp>
    <dsp:sp modelId="{DA6E2B11-7D6E-4A32-8328-367850B48E5D}">
      <dsp:nvSpPr>
        <dsp:cNvPr id="0" name=""/>
        <dsp:cNvSpPr/>
      </dsp:nvSpPr>
      <dsp:spPr>
        <a:xfrm>
          <a:off x="2064940" y="58044"/>
          <a:ext cx="7539434" cy="112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Tell me I will forget.</a:t>
          </a:r>
        </a:p>
      </dsp:txBody>
      <dsp:txXfrm>
        <a:off x="2064940" y="58044"/>
        <a:ext cx="7539434" cy="1124579"/>
      </dsp:txXfrm>
    </dsp:sp>
    <dsp:sp modelId="{B2311F62-9F4E-4FF3-9ED0-F5AED2B2830A}">
      <dsp:nvSpPr>
        <dsp:cNvPr id="0" name=""/>
        <dsp:cNvSpPr/>
      </dsp:nvSpPr>
      <dsp:spPr>
        <a:xfrm>
          <a:off x="1920875" y="1182623"/>
          <a:ext cx="768350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C5CF75-D9E5-4768-96C2-0C8DD0EA3155}">
      <dsp:nvSpPr>
        <dsp:cNvPr id="0" name=""/>
        <dsp:cNvSpPr/>
      </dsp:nvSpPr>
      <dsp:spPr>
        <a:xfrm>
          <a:off x="0" y="1240061"/>
          <a:ext cx="9604375" cy="0"/>
        </a:xfrm>
        <a:prstGeom prst="line">
          <a:avLst/>
        </a:prstGeom>
        <a:solidFill>
          <a:schemeClr val="accent2">
            <a:hueOff val="316139"/>
            <a:satOff val="-27354"/>
            <a:lumOff val="4902"/>
            <a:alphaOff val="0"/>
          </a:schemeClr>
        </a:solidFill>
        <a:ln w="15875" cap="flat" cmpd="sng" algn="ctr">
          <a:solidFill>
            <a:schemeClr val="accent2">
              <a:hueOff val="316139"/>
              <a:satOff val="-27354"/>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C89D0-BD85-4124-B5CE-74FAAE50BDCE}">
      <dsp:nvSpPr>
        <dsp:cNvPr id="0" name=""/>
        <dsp:cNvSpPr/>
      </dsp:nvSpPr>
      <dsp:spPr>
        <a:xfrm>
          <a:off x="0" y="1240061"/>
          <a:ext cx="1920875" cy="123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Show</a:t>
          </a:r>
        </a:p>
      </dsp:txBody>
      <dsp:txXfrm>
        <a:off x="0" y="1240061"/>
        <a:ext cx="1920875" cy="1238246"/>
      </dsp:txXfrm>
    </dsp:sp>
    <dsp:sp modelId="{1CE68595-3105-4071-BAF5-01BD4FD1C9EF}">
      <dsp:nvSpPr>
        <dsp:cNvPr id="0" name=""/>
        <dsp:cNvSpPr/>
      </dsp:nvSpPr>
      <dsp:spPr>
        <a:xfrm>
          <a:off x="2064940" y="1296290"/>
          <a:ext cx="7539434" cy="112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Show me I will remember.</a:t>
          </a:r>
        </a:p>
      </dsp:txBody>
      <dsp:txXfrm>
        <a:off x="2064940" y="1296290"/>
        <a:ext cx="7539434" cy="1124579"/>
      </dsp:txXfrm>
    </dsp:sp>
    <dsp:sp modelId="{64173167-AAE3-4589-8D6F-FF07CC3864F4}">
      <dsp:nvSpPr>
        <dsp:cNvPr id="0" name=""/>
        <dsp:cNvSpPr/>
      </dsp:nvSpPr>
      <dsp:spPr>
        <a:xfrm>
          <a:off x="1920875" y="2420869"/>
          <a:ext cx="768350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16D4C1-A55F-4BE4-A4E7-37AEC5FEE07B}">
      <dsp:nvSpPr>
        <dsp:cNvPr id="0" name=""/>
        <dsp:cNvSpPr/>
      </dsp:nvSpPr>
      <dsp:spPr>
        <a:xfrm>
          <a:off x="0" y="2478308"/>
          <a:ext cx="9604375" cy="0"/>
        </a:xfrm>
        <a:prstGeom prst="line">
          <a:avLst/>
        </a:prstGeom>
        <a:solidFill>
          <a:schemeClr val="accent2">
            <a:hueOff val="632278"/>
            <a:satOff val="-54709"/>
            <a:lumOff val="9804"/>
            <a:alphaOff val="0"/>
          </a:schemeClr>
        </a:solidFill>
        <a:ln w="15875" cap="flat" cmpd="sng" algn="ctr">
          <a:solidFill>
            <a:schemeClr val="accent2">
              <a:hueOff val="632278"/>
              <a:satOff val="-54709"/>
              <a:lumOff val="98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A8A8FC-1DEA-4DF9-A7BE-1EBCC27DFC12}">
      <dsp:nvSpPr>
        <dsp:cNvPr id="0" name=""/>
        <dsp:cNvSpPr/>
      </dsp:nvSpPr>
      <dsp:spPr>
        <a:xfrm>
          <a:off x="0" y="2478308"/>
          <a:ext cx="1920875" cy="1238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Involve</a:t>
          </a:r>
        </a:p>
      </dsp:txBody>
      <dsp:txXfrm>
        <a:off x="0" y="2478308"/>
        <a:ext cx="1920875" cy="1238246"/>
      </dsp:txXfrm>
    </dsp:sp>
    <dsp:sp modelId="{1819060E-331A-4BA5-9950-56F47FC6E62B}">
      <dsp:nvSpPr>
        <dsp:cNvPr id="0" name=""/>
        <dsp:cNvSpPr/>
      </dsp:nvSpPr>
      <dsp:spPr>
        <a:xfrm>
          <a:off x="2064940" y="2534537"/>
          <a:ext cx="7539434" cy="112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Involve me I will understand.</a:t>
          </a:r>
        </a:p>
      </dsp:txBody>
      <dsp:txXfrm>
        <a:off x="2064940" y="2534537"/>
        <a:ext cx="7539434" cy="1124579"/>
      </dsp:txXfrm>
    </dsp:sp>
    <dsp:sp modelId="{E55E33F3-778E-422A-907B-327E43F1A1CB}">
      <dsp:nvSpPr>
        <dsp:cNvPr id="0" name=""/>
        <dsp:cNvSpPr/>
      </dsp:nvSpPr>
      <dsp:spPr>
        <a:xfrm>
          <a:off x="1920875" y="3659116"/>
          <a:ext cx="768350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8F2F8-B9D7-448C-9FA1-CE927356A185}">
      <dsp:nvSpPr>
        <dsp:cNvPr id="0" name=""/>
        <dsp:cNvSpPr/>
      </dsp:nvSpPr>
      <dsp:spPr>
        <a:xfrm>
          <a:off x="1980419" y="694702"/>
          <a:ext cx="424885" cy="91440"/>
        </a:xfrm>
        <a:custGeom>
          <a:avLst/>
          <a:gdLst/>
          <a:ahLst/>
          <a:cxnLst/>
          <a:rect l="0" t="0" r="0" b="0"/>
          <a:pathLst>
            <a:path>
              <a:moveTo>
                <a:pt x="0" y="45720"/>
              </a:moveTo>
              <a:lnTo>
                <a:pt x="42488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1475" y="738145"/>
        <a:ext cx="22774" cy="4554"/>
      </dsp:txXfrm>
    </dsp:sp>
    <dsp:sp modelId="{BF20F5DB-6B37-4E7A-9CB4-11F3A28320CC}">
      <dsp:nvSpPr>
        <dsp:cNvPr id="0" name=""/>
        <dsp:cNvSpPr/>
      </dsp:nvSpPr>
      <dsp:spPr>
        <a:xfrm>
          <a:off x="1848" y="146311"/>
          <a:ext cx="1980371" cy="1188222"/>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7040" tIns="101860" rIns="97040" bIns="101860" numCol="1" spcCol="1270" anchor="ctr" anchorCtr="0">
          <a:noAutofit/>
        </a:bodyPr>
        <a:lstStyle/>
        <a:p>
          <a:pPr marL="0" lvl="0" indent="0" algn="ctr" defTabSz="800100">
            <a:lnSpc>
              <a:spcPct val="90000"/>
            </a:lnSpc>
            <a:spcBef>
              <a:spcPct val="0"/>
            </a:spcBef>
            <a:spcAft>
              <a:spcPct val="35000"/>
            </a:spcAft>
            <a:buNone/>
          </a:pPr>
          <a:r>
            <a:rPr lang="en-US" sz="1800" kern="1200"/>
            <a:t>LoI 1. Discuss the ceremony of Installation and the 3 Addresses.</a:t>
          </a:r>
        </a:p>
      </dsp:txBody>
      <dsp:txXfrm>
        <a:off x="1848" y="146311"/>
        <a:ext cx="1980371" cy="1188222"/>
      </dsp:txXfrm>
    </dsp:sp>
    <dsp:sp modelId="{DA3D4D09-2817-4C4C-8BA1-8A7C53724BFA}">
      <dsp:nvSpPr>
        <dsp:cNvPr id="0" name=""/>
        <dsp:cNvSpPr/>
      </dsp:nvSpPr>
      <dsp:spPr>
        <a:xfrm>
          <a:off x="4416276" y="694702"/>
          <a:ext cx="424885" cy="91440"/>
        </a:xfrm>
        <a:custGeom>
          <a:avLst/>
          <a:gdLst/>
          <a:ahLst/>
          <a:cxnLst/>
          <a:rect l="0" t="0" r="0" b="0"/>
          <a:pathLst>
            <a:path>
              <a:moveTo>
                <a:pt x="0" y="45720"/>
              </a:moveTo>
              <a:lnTo>
                <a:pt x="42488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7331" y="738145"/>
        <a:ext cx="22774" cy="4554"/>
      </dsp:txXfrm>
    </dsp:sp>
    <dsp:sp modelId="{A5B8B89C-DCD6-4188-88C8-4FB64A09DA9B}">
      <dsp:nvSpPr>
        <dsp:cNvPr id="0" name=""/>
        <dsp:cNvSpPr/>
      </dsp:nvSpPr>
      <dsp:spPr>
        <a:xfrm>
          <a:off x="2437705" y="146311"/>
          <a:ext cx="1980371" cy="1188222"/>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7040" tIns="101860" rIns="97040" bIns="101860" numCol="1" spcCol="1270" anchor="ctr" anchorCtr="0">
          <a:noAutofit/>
        </a:bodyPr>
        <a:lstStyle/>
        <a:p>
          <a:pPr marL="0" lvl="0" indent="0" algn="ctr" defTabSz="800100">
            <a:lnSpc>
              <a:spcPct val="90000"/>
            </a:lnSpc>
            <a:spcBef>
              <a:spcPct val="0"/>
            </a:spcBef>
            <a:spcAft>
              <a:spcPct val="35000"/>
            </a:spcAft>
            <a:buNone/>
          </a:pPr>
          <a:r>
            <a:rPr lang="en-US" sz="1800" kern="1200"/>
            <a:t>LoI 2. Identify and explain the role of each Lodge Officer.</a:t>
          </a:r>
        </a:p>
      </dsp:txBody>
      <dsp:txXfrm>
        <a:off x="2437705" y="146311"/>
        <a:ext cx="1980371" cy="1188222"/>
      </dsp:txXfrm>
    </dsp:sp>
    <dsp:sp modelId="{C1C8C50F-1C19-4113-8A49-B4D3F33C77DB}">
      <dsp:nvSpPr>
        <dsp:cNvPr id="0" name=""/>
        <dsp:cNvSpPr/>
      </dsp:nvSpPr>
      <dsp:spPr>
        <a:xfrm>
          <a:off x="6852132" y="694702"/>
          <a:ext cx="424885" cy="91440"/>
        </a:xfrm>
        <a:custGeom>
          <a:avLst/>
          <a:gdLst/>
          <a:ahLst/>
          <a:cxnLst/>
          <a:rect l="0" t="0" r="0" b="0"/>
          <a:pathLst>
            <a:path>
              <a:moveTo>
                <a:pt x="0" y="45720"/>
              </a:moveTo>
              <a:lnTo>
                <a:pt x="42488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53188" y="738145"/>
        <a:ext cx="22774" cy="4554"/>
      </dsp:txXfrm>
    </dsp:sp>
    <dsp:sp modelId="{12D64E0A-F857-4E3F-80D4-1D1D4F739A0A}">
      <dsp:nvSpPr>
        <dsp:cNvPr id="0" name=""/>
        <dsp:cNvSpPr/>
      </dsp:nvSpPr>
      <dsp:spPr>
        <a:xfrm>
          <a:off x="4873561" y="146311"/>
          <a:ext cx="1980371" cy="1188222"/>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7040" tIns="101860" rIns="97040" bIns="101860" numCol="1" spcCol="1270" anchor="ctr" anchorCtr="0">
          <a:noAutofit/>
        </a:bodyPr>
        <a:lstStyle/>
        <a:p>
          <a:pPr marL="0" lvl="0" indent="0" algn="ctr" defTabSz="800100">
            <a:lnSpc>
              <a:spcPct val="90000"/>
            </a:lnSpc>
            <a:spcBef>
              <a:spcPct val="0"/>
            </a:spcBef>
            <a:spcAft>
              <a:spcPct val="35000"/>
            </a:spcAft>
            <a:buNone/>
          </a:pPr>
          <a:r>
            <a:rPr lang="en-US" sz="1800" kern="1200"/>
            <a:t>LoI 3. A walk around the Lodge.</a:t>
          </a:r>
        </a:p>
      </dsp:txBody>
      <dsp:txXfrm>
        <a:off x="4873561" y="146311"/>
        <a:ext cx="1980371" cy="1188222"/>
      </dsp:txXfrm>
    </dsp:sp>
    <dsp:sp modelId="{CCAAF9F4-2D00-4F41-90DF-29C2533E9C6A}">
      <dsp:nvSpPr>
        <dsp:cNvPr id="0" name=""/>
        <dsp:cNvSpPr/>
      </dsp:nvSpPr>
      <dsp:spPr>
        <a:xfrm>
          <a:off x="992034" y="1332734"/>
          <a:ext cx="7307569" cy="424885"/>
        </a:xfrm>
        <a:custGeom>
          <a:avLst/>
          <a:gdLst/>
          <a:ahLst/>
          <a:cxnLst/>
          <a:rect l="0" t="0" r="0" b="0"/>
          <a:pathLst>
            <a:path>
              <a:moveTo>
                <a:pt x="7307569" y="0"/>
              </a:moveTo>
              <a:lnTo>
                <a:pt x="7307569" y="229542"/>
              </a:lnTo>
              <a:lnTo>
                <a:pt x="0" y="229542"/>
              </a:lnTo>
              <a:lnTo>
                <a:pt x="0" y="42488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2775" y="1542899"/>
        <a:ext cx="366087" cy="4554"/>
      </dsp:txXfrm>
    </dsp:sp>
    <dsp:sp modelId="{4A3321DD-B384-45C2-9C31-C83BB84A9274}">
      <dsp:nvSpPr>
        <dsp:cNvPr id="0" name=""/>
        <dsp:cNvSpPr/>
      </dsp:nvSpPr>
      <dsp:spPr>
        <a:xfrm>
          <a:off x="7309418" y="146311"/>
          <a:ext cx="1980371" cy="1188222"/>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7040" tIns="101860" rIns="97040" bIns="101860" numCol="1" spcCol="1270" anchor="ctr" anchorCtr="0">
          <a:noAutofit/>
        </a:bodyPr>
        <a:lstStyle/>
        <a:p>
          <a:pPr marL="0" lvl="0" indent="0" algn="ctr" defTabSz="800100">
            <a:lnSpc>
              <a:spcPct val="90000"/>
            </a:lnSpc>
            <a:spcBef>
              <a:spcPct val="0"/>
            </a:spcBef>
            <a:spcAft>
              <a:spcPct val="35000"/>
            </a:spcAft>
            <a:buNone/>
          </a:pPr>
          <a:r>
            <a:rPr lang="en-US" sz="1800" kern="1200"/>
            <a:t>LoI 4. Examine entrusting and obligation.</a:t>
          </a:r>
        </a:p>
      </dsp:txBody>
      <dsp:txXfrm>
        <a:off x="7309418" y="146311"/>
        <a:ext cx="1980371" cy="1188222"/>
      </dsp:txXfrm>
    </dsp:sp>
    <dsp:sp modelId="{14A2EED7-5EF5-41D0-9055-7F2C43510116}">
      <dsp:nvSpPr>
        <dsp:cNvPr id="0" name=""/>
        <dsp:cNvSpPr/>
      </dsp:nvSpPr>
      <dsp:spPr>
        <a:xfrm>
          <a:off x="1980419" y="2338411"/>
          <a:ext cx="424885" cy="91440"/>
        </a:xfrm>
        <a:custGeom>
          <a:avLst/>
          <a:gdLst/>
          <a:ahLst/>
          <a:cxnLst/>
          <a:rect l="0" t="0" r="0" b="0"/>
          <a:pathLst>
            <a:path>
              <a:moveTo>
                <a:pt x="0" y="45720"/>
              </a:moveTo>
              <a:lnTo>
                <a:pt x="42488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1475" y="2381853"/>
        <a:ext cx="22774" cy="4554"/>
      </dsp:txXfrm>
    </dsp:sp>
    <dsp:sp modelId="{9888DBBB-251A-4F80-9050-BD5FF2B11481}">
      <dsp:nvSpPr>
        <dsp:cNvPr id="0" name=""/>
        <dsp:cNvSpPr/>
      </dsp:nvSpPr>
      <dsp:spPr>
        <a:xfrm>
          <a:off x="1848" y="1790019"/>
          <a:ext cx="1980371" cy="1188222"/>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7040" tIns="101860" rIns="97040" bIns="101860" numCol="1" spcCol="1270" anchor="ctr" anchorCtr="0">
          <a:noAutofit/>
        </a:bodyPr>
        <a:lstStyle/>
        <a:p>
          <a:pPr marL="0" lvl="0" indent="0" algn="ctr" defTabSz="800100">
            <a:lnSpc>
              <a:spcPct val="90000"/>
            </a:lnSpc>
            <a:spcBef>
              <a:spcPct val="0"/>
            </a:spcBef>
            <a:spcAft>
              <a:spcPct val="35000"/>
            </a:spcAft>
            <a:buNone/>
          </a:pPr>
          <a:r>
            <a:rPr lang="en-US" sz="1800" kern="1200"/>
            <a:t>LoI 5. Examine the North East Corner address.</a:t>
          </a:r>
        </a:p>
      </dsp:txBody>
      <dsp:txXfrm>
        <a:off x="1848" y="1790019"/>
        <a:ext cx="1980371" cy="1188222"/>
      </dsp:txXfrm>
    </dsp:sp>
    <dsp:sp modelId="{290C4BCC-5848-4223-AF02-D9160D60E947}">
      <dsp:nvSpPr>
        <dsp:cNvPr id="0" name=""/>
        <dsp:cNvSpPr/>
      </dsp:nvSpPr>
      <dsp:spPr>
        <a:xfrm>
          <a:off x="4416276" y="2338411"/>
          <a:ext cx="424885" cy="91440"/>
        </a:xfrm>
        <a:custGeom>
          <a:avLst/>
          <a:gdLst/>
          <a:ahLst/>
          <a:cxnLst/>
          <a:rect l="0" t="0" r="0" b="0"/>
          <a:pathLst>
            <a:path>
              <a:moveTo>
                <a:pt x="0" y="45720"/>
              </a:moveTo>
              <a:lnTo>
                <a:pt x="42488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7331" y="2381853"/>
        <a:ext cx="22774" cy="4554"/>
      </dsp:txXfrm>
    </dsp:sp>
    <dsp:sp modelId="{929C1F44-642B-48A8-AFB3-481EE9389C04}">
      <dsp:nvSpPr>
        <dsp:cNvPr id="0" name=""/>
        <dsp:cNvSpPr/>
      </dsp:nvSpPr>
      <dsp:spPr>
        <a:xfrm>
          <a:off x="2437705" y="1790019"/>
          <a:ext cx="1980371" cy="1188222"/>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7040" tIns="101860" rIns="97040" bIns="101860" numCol="1" spcCol="1270" anchor="ctr" anchorCtr="0">
          <a:noAutofit/>
        </a:bodyPr>
        <a:lstStyle/>
        <a:p>
          <a:pPr marL="0" lvl="0" indent="0" algn="ctr" defTabSz="800100">
            <a:lnSpc>
              <a:spcPct val="90000"/>
            </a:lnSpc>
            <a:spcBef>
              <a:spcPct val="0"/>
            </a:spcBef>
            <a:spcAft>
              <a:spcPct val="35000"/>
            </a:spcAft>
            <a:buNone/>
          </a:pPr>
          <a:r>
            <a:rPr lang="en-US" sz="1800" kern="1200"/>
            <a:t>LoI 6. Analyse the 1</a:t>
          </a:r>
          <a:r>
            <a:rPr lang="en-US" sz="1800" kern="1200" baseline="30000"/>
            <a:t>st</a:t>
          </a:r>
          <a:r>
            <a:rPr lang="en-US" sz="1800" kern="1200"/>
            <a:t> Degree Working Tools.</a:t>
          </a:r>
        </a:p>
      </dsp:txBody>
      <dsp:txXfrm>
        <a:off x="2437705" y="1790019"/>
        <a:ext cx="1980371" cy="1188222"/>
      </dsp:txXfrm>
    </dsp:sp>
    <dsp:sp modelId="{CD4B6017-1A18-4E46-A894-F4D28B01302D}">
      <dsp:nvSpPr>
        <dsp:cNvPr id="0" name=""/>
        <dsp:cNvSpPr/>
      </dsp:nvSpPr>
      <dsp:spPr>
        <a:xfrm>
          <a:off x="6852132" y="2338411"/>
          <a:ext cx="424885" cy="91440"/>
        </a:xfrm>
        <a:custGeom>
          <a:avLst/>
          <a:gdLst/>
          <a:ahLst/>
          <a:cxnLst/>
          <a:rect l="0" t="0" r="0" b="0"/>
          <a:pathLst>
            <a:path>
              <a:moveTo>
                <a:pt x="0" y="45720"/>
              </a:moveTo>
              <a:lnTo>
                <a:pt x="42488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53188" y="2381853"/>
        <a:ext cx="22774" cy="4554"/>
      </dsp:txXfrm>
    </dsp:sp>
    <dsp:sp modelId="{5B2B9526-E35A-41D0-AF09-3D4FFD0C696B}">
      <dsp:nvSpPr>
        <dsp:cNvPr id="0" name=""/>
        <dsp:cNvSpPr/>
      </dsp:nvSpPr>
      <dsp:spPr>
        <a:xfrm>
          <a:off x="4873561" y="1790019"/>
          <a:ext cx="1980371" cy="1188222"/>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7040" tIns="101860" rIns="97040" bIns="101860" numCol="1" spcCol="1270" anchor="ctr" anchorCtr="0">
          <a:noAutofit/>
        </a:bodyPr>
        <a:lstStyle/>
        <a:p>
          <a:pPr marL="0" lvl="0" indent="0" algn="ctr" defTabSz="800100">
            <a:lnSpc>
              <a:spcPct val="90000"/>
            </a:lnSpc>
            <a:spcBef>
              <a:spcPct val="0"/>
            </a:spcBef>
            <a:spcAft>
              <a:spcPct val="35000"/>
            </a:spcAft>
            <a:buNone/>
          </a:pPr>
          <a:r>
            <a:rPr lang="en-US" sz="1800" kern="1200"/>
            <a:t>LoI 7. Examine the Charge after Initiation.</a:t>
          </a:r>
        </a:p>
      </dsp:txBody>
      <dsp:txXfrm>
        <a:off x="4873561" y="1790019"/>
        <a:ext cx="1980371" cy="1188222"/>
      </dsp:txXfrm>
    </dsp:sp>
    <dsp:sp modelId="{B5A88C51-63EA-4462-A70D-814E14DC1F09}">
      <dsp:nvSpPr>
        <dsp:cNvPr id="0" name=""/>
        <dsp:cNvSpPr/>
      </dsp:nvSpPr>
      <dsp:spPr>
        <a:xfrm>
          <a:off x="7309418" y="1790019"/>
          <a:ext cx="1980371" cy="1188222"/>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7040" tIns="101860" rIns="97040" bIns="101860" numCol="1" spcCol="1270" anchor="ctr" anchorCtr="0">
          <a:noAutofit/>
        </a:bodyPr>
        <a:lstStyle/>
        <a:p>
          <a:pPr marL="0" lvl="0" indent="0" algn="ctr" defTabSz="800100">
            <a:lnSpc>
              <a:spcPct val="90000"/>
            </a:lnSpc>
            <a:spcBef>
              <a:spcPct val="0"/>
            </a:spcBef>
            <a:spcAft>
              <a:spcPct val="35000"/>
            </a:spcAft>
            <a:buNone/>
          </a:pPr>
          <a:r>
            <a:rPr lang="en-US" sz="1800" kern="1200" dirty="0" err="1"/>
            <a:t>LoI</a:t>
          </a:r>
          <a:r>
            <a:rPr lang="en-US" sz="1800" kern="1200" dirty="0"/>
            <a:t> 8. </a:t>
          </a:r>
          <a:r>
            <a:rPr lang="en-US" sz="1800" kern="1200" dirty="0" err="1"/>
            <a:t>Analyse</a:t>
          </a:r>
          <a:r>
            <a:rPr lang="en-US" sz="1800" kern="1200" dirty="0"/>
            <a:t> and explain the First-Degree Tracing Board.</a:t>
          </a:r>
        </a:p>
      </dsp:txBody>
      <dsp:txXfrm>
        <a:off x="7309418" y="1790019"/>
        <a:ext cx="1980371" cy="11882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EEB33-1F31-4C2D-8371-87EDD49AD88B}">
      <dsp:nvSpPr>
        <dsp:cNvPr id="0" name=""/>
        <dsp:cNvSpPr/>
      </dsp:nvSpPr>
      <dsp:spPr>
        <a:xfrm>
          <a:off x="0" y="0"/>
          <a:ext cx="9291215" cy="3450613"/>
        </a:xfrm>
        <a:prstGeom prst="rect">
          <a:avLst/>
        </a:prstGeom>
        <a:solidFill>
          <a:schemeClr val="accent1">
            <a:lumMod val="75000"/>
          </a:schemeClr>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b="1" kern="1200" dirty="0"/>
            <a:t>At the end of this lesson the student will be able to:</a:t>
          </a:r>
          <a:endParaRPr lang="en-US" sz="3200" kern="1200" dirty="0"/>
        </a:p>
      </dsp:txBody>
      <dsp:txXfrm>
        <a:off x="0" y="0"/>
        <a:ext cx="9291215" cy="1863331"/>
      </dsp:txXfrm>
    </dsp:sp>
    <dsp:sp modelId="{A7F224F8-C89C-4F31-9CFF-315BCDB1882C}">
      <dsp:nvSpPr>
        <dsp:cNvPr id="0" name=""/>
        <dsp:cNvSpPr/>
      </dsp:nvSpPr>
      <dsp:spPr>
        <a:xfrm>
          <a:off x="0" y="1794318"/>
          <a:ext cx="4645607" cy="1587281"/>
        </a:xfrm>
        <a:prstGeom prst="rect">
          <a:avLst/>
        </a:prstGeom>
        <a:solidFill>
          <a:schemeClr val="accent1">
            <a:lumMod val="7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1"/>
              </a:solidFill>
            </a:rPr>
            <a:t>To explain the purpose and procedure of the Ceremony of Installation.</a:t>
          </a:r>
          <a:endParaRPr lang="en-US" sz="2300" kern="1200" dirty="0">
            <a:solidFill>
              <a:schemeClr val="tx1"/>
            </a:solidFill>
          </a:endParaRPr>
        </a:p>
      </dsp:txBody>
      <dsp:txXfrm>
        <a:off x="0" y="1794318"/>
        <a:ext cx="4645607" cy="1587281"/>
      </dsp:txXfrm>
    </dsp:sp>
    <dsp:sp modelId="{CD3CB958-5A86-47AC-A5DF-95340EF3B06E}">
      <dsp:nvSpPr>
        <dsp:cNvPr id="0" name=""/>
        <dsp:cNvSpPr/>
      </dsp:nvSpPr>
      <dsp:spPr>
        <a:xfrm>
          <a:off x="4645607" y="1794318"/>
          <a:ext cx="4645607" cy="1587281"/>
        </a:xfrm>
        <a:prstGeom prst="rect">
          <a:avLst/>
        </a:prstGeom>
        <a:solidFill>
          <a:schemeClr val="accent1">
            <a:lumMod val="75000"/>
            <a:alpha val="9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1"/>
              </a:solidFill>
            </a:rPr>
            <a:t>To examine the meaning and significance of the three traditional addresses delivered during the ceremony.</a:t>
          </a:r>
          <a:endParaRPr lang="en-US" sz="2300" kern="1200" dirty="0">
            <a:solidFill>
              <a:schemeClr val="tx1"/>
            </a:solidFill>
          </a:endParaRPr>
        </a:p>
      </dsp:txBody>
      <dsp:txXfrm>
        <a:off x="4645607" y="1794318"/>
        <a:ext cx="4645607" cy="15872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252E5-05FB-4BF3-8C07-FB4692BD7AB7}">
      <dsp:nvSpPr>
        <dsp:cNvPr id="0" name=""/>
        <dsp:cNvSpPr/>
      </dsp:nvSpPr>
      <dsp:spPr>
        <a:xfrm>
          <a:off x="1134" y="235224"/>
          <a:ext cx="4423509" cy="2654105"/>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Key Point</a:t>
          </a:r>
          <a:r>
            <a:rPr lang="en-US" sz="2400" kern="1200" dirty="0"/>
            <a:t>: </a:t>
          </a:r>
        </a:p>
        <a:p>
          <a:pPr marL="0" lvl="0" indent="0" algn="ctr" defTabSz="1066800">
            <a:lnSpc>
              <a:spcPct val="90000"/>
            </a:lnSpc>
            <a:spcBef>
              <a:spcPct val="0"/>
            </a:spcBef>
            <a:spcAft>
              <a:spcPct val="35000"/>
            </a:spcAft>
            <a:buNone/>
          </a:pPr>
          <a:r>
            <a:rPr lang="en-US" sz="2400" kern="1200" dirty="0"/>
            <a:t>Every Lodge must annually elect a WM.</a:t>
          </a:r>
        </a:p>
      </dsp:txBody>
      <dsp:txXfrm>
        <a:off x="1134" y="235224"/>
        <a:ext cx="4423509" cy="2654105"/>
      </dsp:txXfrm>
    </dsp:sp>
    <dsp:sp modelId="{692A3188-175A-4A19-B7D1-8D2502BB41CA}">
      <dsp:nvSpPr>
        <dsp:cNvPr id="0" name=""/>
        <dsp:cNvSpPr/>
      </dsp:nvSpPr>
      <dsp:spPr>
        <a:xfrm>
          <a:off x="4867127" y="266754"/>
          <a:ext cx="4423509" cy="2654105"/>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Authority</a:t>
          </a:r>
          <a:r>
            <a:rPr lang="en-US" sz="2400" kern="1200" dirty="0"/>
            <a:t>: </a:t>
          </a:r>
        </a:p>
        <a:p>
          <a:pPr marL="0" lvl="0" indent="0" algn="ctr" defTabSz="1066800">
            <a:lnSpc>
              <a:spcPct val="90000"/>
            </a:lnSpc>
            <a:spcBef>
              <a:spcPct val="0"/>
            </a:spcBef>
            <a:spcAft>
              <a:spcPct val="35000"/>
            </a:spcAft>
            <a:buNone/>
          </a:pPr>
          <a:r>
            <a:rPr lang="en-US" sz="2400" kern="1200" dirty="0"/>
            <a:t>Rule 105 B of C.</a:t>
          </a:r>
        </a:p>
      </dsp:txBody>
      <dsp:txXfrm>
        <a:off x="4867127" y="266754"/>
        <a:ext cx="4423509" cy="26541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FCA5C-9C2D-4C81-9E86-D33DBCDD9C4D}">
      <dsp:nvSpPr>
        <dsp:cNvPr id="0" name=""/>
        <dsp:cNvSpPr/>
      </dsp:nvSpPr>
      <dsp:spPr>
        <a:xfrm>
          <a:off x="0" y="958774"/>
          <a:ext cx="3001367" cy="1800820"/>
        </a:xfrm>
        <a:prstGeom prst="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Process</a:t>
          </a:r>
          <a:r>
            <a:rPr lang="en-US" sz="2400" kern="1200" dirty="0"/>
            <a:t>:- </a:t>
          </a:r>
        </a:p>
      </dsp:txBody>
      <dsp:txXfrm>
        <a:off x="0" y="958774"/>
        <a:ext cx="3001367" cy="1800820"/>
      </dsp:txXfrm>
    </dsp:sp>
    <dsp:sp modelId="{AF639474-E68A-48AF-B904-F0A62CFB3805}">
      <dsp:nvSpPr>
        <dsp:cNvPr id="0" name=""/>
        <dsp:cNvSpPr/>
      </dsp:nvSpPr>
      <dsp:spPr>
        <a:xfrm>
          <a:off x="3269959" y="949752"/>
          <a:ext cx="3001367" cy="1800820"/>
        </a:xfrm>
        <a:prstGeom prst="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1. Ballot</a:t>
          </a:r>
        </a:p>
      </dsp:txBody>
      <dsp:txXfrm>
        <a:off x="3269959" y="949752"/>
        <a:ext cx="3001367" cy="1800820"/>
      </dsp:txXfrm>
    </dsp:sp>
    <dsp:sp modelId="{E003278D-5FF0-4AC8-AC05-4DF95D85C99F}">
      <dsp:nvSpPr>
        <dsp:cNvPr id="0" name=""/>
        <dsp:cNvSpPr/>
      </dsp:nvSpPr>
      <dsp:spPr>
        <a:xfrm>
          <a:off x="6603007" y="949752"/>
          <a:ext cx="3001367" cy="1800820"/>
        </a:xfrm>
        <a:prstGeom prst="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2. Formally Installed</a:t>
          </a:r>
        </a:p>
      </dsp:txBody>
      <dsp:txXfrm>
        <a:off x="6603007" y="949752"/>
        <a:ext cx="3001367" cy="18008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2280D-8DD0-4A29-83A9-3377BCD02CF8}" type="slidenum">
              <a:rPr lang="en-GB" smtClean="0"/>
              <a:t>‹#›</a:t>
            </a:fld>
            <a:endParaRPr lang="en-GB"/>
          </a:p>
        </p:txBody>
      </p:sp>
      <p:sp>
        <p:nvSpPr>
          <p:cNvPr id="8" name="Slide Image Placeholder 7">
            <a:extLst>
              <a:ext uri="{FF2B5EF4-FFF2-40B4-BE49-F238E27FC236}">
                <a16:creationId xmlns:a16="http://schemas.microsoft.com/office/drawing/2014/main" id="{02752192-68E2-2E2C-71E3-E807BD32CB2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286880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Brethren, the West Wing Learning and Development Team have put together a series of lessons that can be given at a Lodge of Instruction evening.</a:t>
            </a:r>
          </a:p>
          <a:p>
            <a:endParaRPr lang="en-US" dirty="0"/>
          </a:p>
          <a:p>
            <a:r>
              <a:rPr lang="en-US" dirty="0"/>
              <a:t>The Lessons come in three formats: </a:t>
            </a:r>
          </a:p>
          <a:p>
            <a:pPr marL="228600" indent="-228600">
              <a:buAutoNum type="arabicPeriod"/>
            </a:pPr>
            <a:r>
              <a:rPr lang="en-US" dirty="0"/>
              <a:t>Audio analysis.                   (</a:t>
            </a:r>
            <a:r>
              <a:rPr lang="en-US" b="1" dirty="0"/>
              <a:t>Tell</a:t>
            </a:r>
            <a:r>
              <a:rPr lang="en-US" dirty="0"/>
              <a:t>)</a:t>
            </a:r>
          </a:p>
          <a:p>
            <a:pPr marL="228600" indent="-228600">
              <a:buAutoNum type="arabicPeriod"/>
            </a:pPr>
            <a:r>
              <a:rPr lang="en-US" dirty="0"/>
              <a:t>Power Point Presentation. (</a:t>
            </a:r>
            <a:r>
              <a:rPr lang="en-US" b="1" dirty="0"/>
              <a:t>Show</a:t>
            </a:r>
            <a:r>
              <a:rPr lang="en-US" dirty="0"/>
              <a:t>)</a:t>
            </a:r>
          </a:p>
          <a:p>
            <a:pPr marL="228600" indent="-228600">
              <a:buAutoNum type="arabicPeriod"/>
            </a:pPr>
            <a:r>
              <a:rPr lang="en-US" dirty="0"/>
              <a:t>Discussion Document.       (</a:t>
            </a:r>
            <a:r>
              <a:rPr lang="en-US" b="1" dirty="0"/>
              <a:t>Involve</a:t>
            </a:r>
            <a:r>
              <a:rPr lang="en-US" dirty="0"/>
              <a:t>)</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1</a:t>
            </a:fld>
            <a:endParaRPr lang="en-GB"/>
          </a:p>
        </p:txBody>
      </p:sp>
    </p:spTree>
    <p:extLst>
      <p:ext uri="{BB962C8B-B14F-4D97-AF65-F5344CB8AC3E}">
        <p14:creationId xmlns:p14="http://schemas.microsoft.com/office/powerpoint/2010/main" val="40061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This series will touch on each of these topics to bring our ritual to life.</a:t>
            </a:r>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11</a:t>
            </a:fld>
            <a:endParaRPr lang="en-GB"/>
          </a:p>
        </p:txBody>
      </p:sp>
    </p:spTree>
    <p:extLst>
      <p:ext uri="{BB962C8B-B14F-4D97-AF65-F5344CB8AC3E}">
        <p14:creationId xmlns:p14="http://schemas.microsoft.com/office/powerpoint/2010/main" val="310241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In this first lesson we are looking at explaining the purpose and procedure of the Ceremony of Installation and examining the meaning and significance of the three traditional addresses delivered through the ceremony. </a:t>
            </a:r>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13</a:t>
            </a:fld>
            <a:endParaRPr lang="en-GB"/>
          </a:p>
        </p:txBody>
      </p:sp>
    </p:spTree>
    <p:extLst>
      <p:ext uri="{BB962C8B-B14F-4D97-AF65-F5344CB8AC3E}">
        <p14:creationId xmlns:p14="http://schemas.microsoft.com/office/powerpoint/2010/main" val="2482208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C35ED-706A-A183-1A57-9D8AB2D06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9B4F7-8969-FC4A-11A2-FAFD48269E3C}"/>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B6284CA6-9EDF-C036-95A3-410C6BE133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According to Rule 105 of the Book of Constitutions every Lodge shall annually ballot for a qualified Brother to serve as Master for the ensuing year. At the next Regular meeting, after the ballot, the Master elect will be installed into the Masters Chair.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How do you qualify to be considered as a prospective Master?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Rule 105 of the Book of Constitution states that a prospective Master must have served as Master or Warden in a Regular Lodge for a period of 12 months.</a:t>
            </a:r>
            <a:endParaRPr lang="en-GB" sz="1200" b="1"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EDEF1923-50E3-EE06-7297-D426EE2040C6}"/>
              </a:ext>
            </a:extLst>
          </p:cNvPr>
          <p:cNvSpPr>
            <a:spLocks noGrp="1"/>
          </p:cNvSpPr>
          <p:nvPr>
            <p:ph type="sldNum" sz="quarter" idx="5"/>
          </p:nvPr>
        </p:nvSpPr>
        <p:spPr/>
        <p:txBody>
          <a:bodyPr/>
          <a:lstStyle/>
          <a:p>
            <a:fld id="{3372280D-8DD0-4A29-83A9-3377BCD02CF8}" type="slidenum">
              <a:rPr lang="en-GB" smtClean="0"/>
              <a:t>14</a:t>
            </a:fld>
            <a:endParaRPr lang="en-GB"/>
          </a:p>
        </p:txBody>
      </p:sp>
    </p:spTree>
    <p:extLst>
      <p:ext uri="{BB962C8B-B14F-4D97-AF65-F5344CB8AC3E}">
        <p14:creationId xmlns:p14="http://schemas.microsoft.com/office/powerpoint/2010/main" val="167763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According to Rule 105 of the Book of Constitutions every Lodge shall annually ballot for a qualified Brother to serve as Master for the ensuing year. At the next Regular meeting, after the ballot, the Master elect will be installed into the Masters Chair. </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15</a:t>
            </a:fld>
            <a:endParaRPr lang="en-GB"/>
          </a:p>
        </p:txBody>
      </p:sp>
    </p:spTree>
    <p:extLst>
      <p:ext uri="{BB962C8B-B14F-4D97-AF65-F5344CB8AC3E}">
        <p14:creationId xmlns:p14="http://schemas.microsoft.com/office/powerpoint/2010/main" val="384925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According to the ritual of the Second Degree, the Master Elect must give his unqualified assent to several Ancient Charges relating to his conduct and take a solemn obligation. The Lodge is then opened in the Third Degree, and the Master elect is then presented to a Board of Installed Masters to receive from his predecessor the benefit of installation. </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16</a:t>
            </a:fld>
            <a:endParaRPr lang="en-GB"/>
          </a:p>
        </p:txBody>
      </p:sp>
    </p:spTree>
    <p:extLst>
      <p:ext uri="{BB962C8B-B14F-4D97-AF65-F5344CB8AC3E}">
        <p14:creationId xmlns:p14="http://schemas.microsoft.com/office/powerpoint/2010/main" val="1671778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0765F-B061-E356-4E3F-16CC1F9DF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2D4E1-11D1-E62E-1A83-67B76EE20C0C}"/>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90299F7A-C9EA-1583-1AB2-3A7311B0F5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 board of Installed Masters is very selective and secretive as the Master elect joins the ranks of established teachers of the ‘Craft’. To join their number, you must have proved yourself worthy of such an accolade.</a:t>
            </a:r>
            <a:endParaRPr lang="en-GB" dirty="0"/>
          </a:p>
        </p:txBody>
      </p:sp>
      <p:sp>
        <p:nvSpPr>
          <p:cNvPr id="4" name="Slide Number Placeholder 3">
            <a:extLst>
              <a:ext uri="{FF2B5EF4-FFF2-40B4-BE49-F238E27FC236}">
                <a16:creationId xmlns:a16="http://schemas.microsoft.com/office/drawing/2014/main" id="{32DB6F2A-4FF7-F6FA-688E-5CFD35E68C08}"/>
              </a:ext>
            </a:extLst>
          </p:cNvPr>
          <p:cNvSpPr>
            <a:spLocks noGrp="1"/>
          </p:cNvSpPr>
          <p:nvPr>
            <p:ph type="sldNum" sz="quarter" idx="5"/>
          </p:nvPr>
        </p:nvSpPr>
        <p:spPr/>
        <p:txBody>
          <a:bodyPr/>
          <a:lstStyle/>
          <a:p>
            <a:fld id="{3372280D-8DD0-4A29-83A9-3377BCD02CF8}" type="slidenum">
              <a:rPr lang="en-GB" smtClean="0"/>
              <a:t>17</a:t>
            </a:fld>
            <a:endParaRPr lang="en-GB"/>
          </a:p>
        </p:txBody>
      </p:sp>
    </p:spTree>
    <p:extLst>
      <p:ext uri="{BB962C8B-B14F-4D97-AF65-F5344CB8AC3E}">
        <p14:creationId xmlns:p14="http://schemas.microsoft.com/office/powerpoint/2010/main" val="2097729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3F0AB-32D3-D372-9A8A-02695CD56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5B351-67A7-29E1-F7D0-C6AD02ED0AD0}"/>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D1EFF71B-61B2-62C7-65EA-2EF58418FB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unique ceremony known as the ‘Inner Workings’, is conducted, usually, by the outgoing Master and is very poignant and personal.</a:t>
            </a:r>
            <a:endParaRPr lang="en-GB" dirty="0"/>
          </a:p>
        </p:txBody>
      </p:sp>
      <p:sp>
        <p:nvSpPr>
          <p:cNvPr id="4" name="Slide Number Placeholder 3">
            <a:extLst>
              <a:ext uri="{FF2B5EF4-FFF2-40B4-BE49-F238E27FC236}">
                <a16:creationId xmlns:a16="http://schemas.microsoft.com/office/drawing/2014/main" id="{5300742D-0F86-1171-4539-56D506371F0E}"/>
              </a:ext>
            </a:extLst>
          </p:cNvPr>
          <p:cNvSpPr>
            <a:spLocks noGrp="1"/>
          </p:cNvSpPr>
          <p:nvPr>
            <p:ph type="sldNum" sz="quarter" idx="5"/>
          </p:nvPr>
        </p:nvSpPr>
        <p:spPr/>
        <p:txBody>
          <a:bodyPr/>
          <a:lstStyle/>
          <a:p>
            <a:fld id="{3372280D-8DD0-4A29-83A9-3377BCD02CF8}" type="slidenum">
              <a:rPr lang="en-GB" smtClean="0"/>
              <a:t>18</a:t>
            </a:fld>
            <a:endParaRPr lang="en-GB"/>
          </a:p>
        </p:txBody>
      </p:sp>
    </p:spTree>
    <p:extLst>
      <p:ext uri="{BB962C8B-B14F-4D97-AF65-F5344CB8AC3E}">
        <p14:creationId xmlns:p14="http://schemas.microsoft.com/office/powerpoint/2010/main" val="1499900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8BE61-D2F7-319B-29DB-DAD6C25CB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5F6AE-54FA-52D9-CEDF-D99DA45C1CD7}"/>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27B1F0D9-BD46-73D4-F313-CAFA87353A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new Master is placed into the Chair of King Solomon which represents Wisdom. The wisdom of Solomon at work illuminates the virtues of faith, courage, compassion, integrity and justice. It shows how spiritual wisdom can be woven into the fabric of everyday life, informing and improving everything we do.   </a:t>
            </a:r>
            <a:endParaRPr lang="en-GB" dirty="0"/>
          </a:p>
        </p:txBody>
      </p:sp>
      <p:sp>
        <p:nvSpPr>
          <p:cNvPr id="4" name="Slide Number Placeholder 3">
            <a:extLst>
              <a:ext uri="{FF2B5EF4-FFF2-40B4-BE49-F238E27FC236}">
                <a16:creationId xmlns:a16="http://schemas.microsoft.com/office/drawing/2014/main" id="{DA19E5C6-49F3-C33A-90E4-308942011B57}"/>
              </a:ext>
            </a:extLst>
          </p:cNvPr>
          <p:cNvSpPr>
            <a:spLocks noGrp="1"/>
          </p:cNvSpPr>
          <p:nvPr>
            <p:ph type="sldNum" sz="quarter" idx="5"/>
          </p:nvPr>
        </p:nvSpPr>
        <p:spPr/>
        <p:txBody>
          <a:bodyPr/>
          <a:lstStyle/>
          <a:p>
            <a:fld id="{3372280D-8DD0-4A29-83A9-3377BCD02CF8}" type="slidenum">
              <a:rPr lang="en-GB" smtClean="0"/>
              <a:t>19</a:t>
            </a:fld>
            <a:endParaRPr lang="en-GB"/>
          </a:p>
        </p:txBody>
      </p:sp>
    </p:spTree>
    <p:extLst>
      <p:ext uri="{BB962C8B-B14F-4D97-AF65-F5344CB8AC3E}">
        <p14:creationId xmlns:p14="http://schemas.microsoft.com/office/powerpoint/2010/main" val="3662099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To be place into the Chair of King Solomon is the highest </a:t>
            </a:r>
            <a:r>
              <a:rPr lang="en-US" sz="1200" b="0" kern="1200" dirty="0" err="1">
                <a:solidFill>
                  <a:schemeClr val="tx1"/>
                </a:solidFill>
                <a:effectLst/>
                <a:latin typeface="+mn-lt"/>
                <a:ea typeface="+mn-ea"/>
                <a:cs typeface="+mn-cs"/>
              </a:rPr>
              <a:t>honour</a:t>
            </a:r>
            <a:r>
              <a:rPr lang="en-US" sz="1200" b="0" kern="1200" dirty="0">
                <a:solidFill>
                  <a:schemeClr val="tx1"/>
                </a:solidFill>
                <a:effectLst/>
                <a:latin typeface="+mn-lt"/>
                <a:ea typeface="+mn-ea"/>
                <a:cs typeface="+mn-cs"/>
              </a:rPr>
              <a:t> a Lodge can bestow on any of its members.</a:t>
            </a:r>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20</a:t>
            </a:fld>
            <a:endParaRPr lang="en-GB"/>
          </a:p>
        </p:txBody>
      </p:sp>
    </p:spTree>
    <p:extLst>
      <p:ext uri="{BB962C8B-B14F-4D97-AF65-F5344CB8AC3E}">
        <p14:creationId xmlns:p14="http://schemas.microsoft.com/office/powerpoint/2010/main" val="3188901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 is presented with his jewel or badge of office, the Square. An implement which, when placed on an ashlar identifies weaknesses and perfections. Symbolically the Master can then plan lessons for Lodges of Instruction whereby the Brethren can make advances in Masonic knowledge, the knowledge of themselves. For what is the purpose of Freemasonry? According to William Preston  “it is to instruct.”</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21</a:t>
            </a:fld>
            <a:endParaRPr lang="en-GB"/>
          </a:p>
        </p:txBody>
      </p:sp>
    </p:spTree>
    <p:extLst>
      <p:ext uri="{BB962C8B-B14F-4D97-AF65-F5344CB8AC3E}">
        <p14:creationId xmlns:p14="http://schemas.microsoft.com/office/powerpoint/2010/main" val="231213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Lesson 1 </a:t>
            </a:r>
            <a:endParaRPr lang="en-GB"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Examine the Lodge of Instruction.</a:t>
            </a:r>
            <a:endParaRPr lang="en-GB"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Explain the Ceremony of Installation.</a:t>
            </a:r>
            <a:endParaRPr lang="en-GB"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Examine the three addresses.</a:t>
            </a:r>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2</a:t>
            </a:fld>
            <a:endParaRPr lang="en-GB"/>
          </a:p>
        </p:txBody>
      </p:sp>
    </p:spTree>
    <p:extLst>
      <p:ext uri="{BB962C8B-B14F-4D97-AF65-F5344CB8AC3E}">
        <p14:creationId xmlns:p14="http://schemas.microsoft.com/office/powerpoint/2010/main" val="1314623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In the Inner Workings the Immediate Past Master is awarded his jewel of office which is a Square with the addition of a representation of Euclid’s 47</a:t>
            </a:r>
            <a:r>
              <a:rPr lang="en-US" sz="1200" b="0" kern="1200" baseline="30000" dirty="0">
                <a:solidFill>
                  <a:schemeClr val="tx1"/>
                </a:solidFill>
                <a:effectLst/>
                <a:latin typeface="+mn-lt"/>
                <a:ea typeface="+mn-ea"/>
                <a:cs typeface="+mn-cs"/>
              </a:rPr>
              <a:t>th</a:t>
            </a:r>
            <a:r>
              <a:rPr lang="en-US" sz="1200" b="0" kern="1200" dirty="0">
                <a:solidFill>
                  <a:schemeClr val="tx1"/>
                </a:solidFill>
                <a:effectLst/>
                <a:latin typeface="+mn-lt"/>
                <a:ea typeface="+mn-ea"/>
                <a:cs typeface="+mn-cs"/>
              </a:rPr>
              <a:t> Problem to mark his progress both in life and in Freemasonry as he leaves office.</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Euclid’s 47</a:t>
            </a:r>
            <a:r>
              <a:rPr lang="en-US" sz="1200" b="0" kern="1200" baseline="30000" dirty="0">
                <a:solidFill>
                  <a:schemeClr val="tx1"/>
                </a:solidFill>
                <a:effectLst/>
                <a:latin typeface="+mn-lt"/>
                <a:ea typeface="+mn-ea"/>
                <a:cs typeface="+mn-cs"/>
              </a:rPr>
              <a:t>th</a:t>
            </a:r>
            <a:r>
              <a:rPr lang="en-US" sz="1200" b="0" kern="1200" dirty="0">
                <a:solidFill>
                  <a:schemeClr val="tx1"/>
                </a:solidFill>
                <a:effectLst/>
                <a:latin typeface="+mn-lt"/>
                <a:ea typeface="+mn-ea"/>
                <a:cs typeface="+mn-cs"/>
              </a:rPr>
              <a:t> Problem was to find a simple method of proving a right angle. He did this by establishing a formula which proves a right-angled triangle. (3 squared + 4 square = 5 squared. A 3/4/5 triangle.) By using this theorem, also known as the Pythagoras Theorem, man was able to accurately build, measure distances, calculate positions, in short ‘measure things.’ The 47</a:t>
            </a:r>
            <a:r>
              <a:rPr lang="en-US" sz="1200" b="0" kern="1200" baseline="30000" dirty="0">
                <a:solidFill>
                  <a:schemeClr val="tx1"/>
                </a:solidFill>
                <a:effectLst/>
                <a:latin typeface="+mn-lt"/>
                <a:ea typeface="+mn-ea"/>
                <a:cs typeface="+mn-cs"/>
              </a:rPr>
              <a:t>th</a:t>
            </a:r>
            <a:r>
              <a:rPr lang="en-US" sz="1200" b="0" kern="1200" dirty="0">
                <a:solidFill>
                  <a:schemeClr val="tx1"/>
                </a:solidFill>
                <a:effectLst/>
                <a:latin typeface="+mn-lt"/>
                <a:ea typeface="+mn-ea"/>
                <a:cs typeface="+mn-cs"/>
              </a:rPr>
              <a:t> Problem of Euclid helps us look at the Universe through a measurable system which is understandable and is well applied to Freemasons as a guide to their actions.</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22</a:t>
            </a:fld>
            <a:endParaRPr lang="en-GB"/>
          </a:p>
        </p:txBody>
      </p:sp>
    </p:spTree>
    <p:extLst>
      <p:ext uri="{BB962C8B-B14F-4D97-AF65-F5344CB8AC3E}">
        <p14:creationId xmlns:p14="http://schemas.microsoft.com/office/powerpoint/2010/main" val="3539295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9A645-7874-93C1-01E4-FBDEACD7C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AD29E-342F-086F-F59B-1D44CE14CA1C}"/>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770E2E37-3E1D-2AFF-E91B-28050D548AFE}"/>
              </a:ext>
            </a:extLst>
          </p:cNvPr>
          <p:cNvSpPr>
            <a:spLocks noGrp="1"/>
          </p:cNvSpPr>
          <p:nvPr>
            <p:ph type="body" idx="1"/>
          </p:nvPr>
        </p:nvSpPr>
        <p:spPr/>
        <p:txBody>
          <a:bodyPr/>
          <a:lstStyle/>
          <a:p>
            <a:r>
              <a:rPr lang="en-US" sz="1200" b="0" kern="1200" dirty="0">
                <a:solidFill>
                  <a:schemeClr val="tx1"/>
                </a:solidFill>
                <a:effectLst/>
                <a:latin typeface="+mn-lt"/>
                <a:ea typeface="+mn-ea"/>
                <a:cs typeface="+mn-cs"/>
              </a:rPr>
              <a:t>After the ‘Inner Working’ ceremony the Lodge is resumed in the third degree.  </a:t>
            </a:r>
            <a:endParaRPr lang="en-GB" sz="1200" b="1"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F04837F5-7F73-5A29-760B-4DB26BC7E483}"/>
              </a:ext>
            </a:extLst>
          </p:cNvPr>
          <p:cNvSpPr>
            <a:spLocks noGrp="1"/>
          </p:cNvSpPr>
          <p:nvPr>
            <p:ph type="sldNum" sz="quarter" idx="5"/>
          </p:nvPr>
        </p:nvSpPr>
        <p:spPr/>
        <p:txBody>
          <a:bodyPr/>
          <a:lstStyle/>
          <a:p>
            <a:fld id="{3372280D-8DD0-4A29-83A9-3377BCD02CF8}" type="slidenum">
              <a:rPr lang="en-GB" smtClean="0"/>
              <a:t>23</a:t>
            </a:fld>
            <a:endParaRPr lang="en-GB"/>
          </a:p>
        </p:txBody>
      </p:sp>
    </p:spTree>
    <p:extLst>
      <p:ext uri="{BB962C8B-B14F-4D97-AF65-F5344CB8AC3E}">
        <p14:creationId xmlns:p14="http://schemas.microsoft.com/office/powerpoint/2010/main" val="4032056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39C38-D214-B542-0A3A-3D4F4CA6D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F6207-432A-33B7-F827-716F702EBF74}"/>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3B491525-1860-8AAD-539F-4A228ADFDBA1}"/>
              </a:ext>
            </a:extLst>
          </p:cNvPr>
          <p:cNvSpPr>
            <a:spLocks noGrp="1"/>
          </p:cNvSpPr>
          <p:nvPr>
            <p:ph type="body" idx="1"/>
          </p:nvPr>
        </p:nvSpPr>
        <p:spPr/>
        <p:txBody>
          <a:bodyPr/>
          <a:lstStyle/>
          <a:p>
            <a:r>
              <a:rPr lang="en-US" sz="1200" b="0" kern="1200" dirty="0">
                <a:solidFill>
                  <a:schemeClr val="tx1"/>
                </a:solidFill>
                <a:effectLst/>
                <a:latin typeface="+mn-lt"/>
                <a:ea typeface="+mn-ea"/>
                <a:cs typeface="+mn-cs"/>
              </a:rPr>
              <a:t>All Masons are admitted as the Lodge is reopened in each degree. In each degree there is a  a proclamation, salutation to the new Worshipful Master in recognition of his new status. </a:t>
            </a:r>
          </a:p>
          <a:p>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0A73AF33-253A-6DD9-8BFF-02892D72DA82}"/>
              </a:ext>
            </a:extLst>
          </p:cNvPr>
          <p:cNvSpPr>
            <a:spLocks noGrp="1"/>
          </p:cNvSpPr>
          <p:nvPr>
            <p:ph type="sldNum" sz="quarter" idx="5"/>
          </p:nvPr>
        </p:nvSpPr>
        <p:spPr/>
        <p:txBody>
          <a:bodyPr/>
          <a:lstStyle/>
          <a:p>
            <a:fld id="{3372280D-8DD0-4A29-83A9-3377BCD02CF8}" type="slidenum">
              <a:rPr lang="en-GB" smtClean="0"/>
              <a:t>24</a:t>
            </a:fld>
            <a:endParaRPr lang="en-GB"/>
          </a:p>
        </p:txBody>
      </p:sp>
    </p:spTree>
    <p:extLst>
      <p:ext uri="{BB962C8B-B14F-4D97-AF65-F5344CB8AC3E}">
        <p14:creationId xmlns:p14="http://schemas.microsoft.com/office/powerpoint/2010/main" val="2818441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Worshipful Master then appoints his team for the year and explains to each team member their duties so that they are in no doubt of their role in supporting him and the Lodge.</a:t>
            </a:r>
          </a:p>
          <a:p>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25</a:t>
            </a:fld>
            <a:endParaRPr lang="en-GB"/>
          </a:p>
        </p:txBody>
      </p:sp>
    </p:spTree>
    <p:extLst>
      <p:ext uri="{BB962C8B-B14F-4D97-AF65-F5344CB8AC3E}">
        <p14:creationId xmlns:p14="http://schemas.microsoft.com/office/powerpoint/2010/main" val="1644768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final part of the installation ceremony is the addresses by three ‘elders’ of the Lodge, to the Master, his Wardens and the Brethren, as to what is expected of them.</a:t>
            </a:r>
            <a:endParaRPr lang="en-GB" sz="1200" b="1"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26</a:t>
            </a:fld>
            <a:endParaRPr lang="en-GB"/>
          </a:p>
        </p:txBody>
      </p:sp>
    </p:spTree>
    <p:extLst>
      <p:ext uri="{BB962C8B-B14F-4D97-AF65-F5344CB8AC3E}">
        <p14:creationId xmlns:p14="http://schemas.microsoft.com/office/powerpoint/2010/main" val="1442446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words of advice from the elder delivering the address to the Master is:</a:t>
            </a:r>
          </a:p>
          <a:p>
            <a:r>
              <a:rPr lang="en-US" dirty="0"/>
              <a:t>“As a pattern for imitation consider that great luminary of nature, which, rising in the East diffuse light and </a:t>
            </a:r>
            <a:r>
              <a:rPr lang="en-US" dirty="0" err="1"/>
              <a:t>lustre</a:t>
            </a:r>
            <a:r>
              <a:rPr lang="en-US" dirty="0"/>
              <a:t> to all within its circle, in like manner it is your peculiar province to communicate light and instruction to the Brethren of your Lodge.”</a:t>
            </a:r>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27</a:t>
            </a:fld>
            <a:endParaRPr lang="en-GB"/>
          </a:p>
        </p:txBody>
      </p:sp>
    </p:spTree>
    <p:extLst>
      <p:ext uri="{BB962C8B-B14F-4D97-AF65-F5344CB8AC3E}">
        <p14:creationId xmlns:p14="http://schemas.microsoft.com/office/powerpoint/2010/main" val="2814349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responsibility:</a:t>
            </a:r>
          </a:p>
          <a:p>
            <a:r>
              <a:rPr lang="en-US" dirty="0"/>
              <a:t>1. Uphold the </a:t>
            </a:r>
            <a:r>
              <a:rPr lang="en-US" dirty="0" err="1"/>
              <a:t>honour</a:t>
            </a:r>
            <a:r>
              <a:rPr lang="en-US" dirty="0"/>
              <a:t>, reputation and usefulness of the Lodge.</a:t>
            </a:r>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28</a:t>
            </a:fld>
            <a:endParaRPr lang="en-GB"/>
          </a:p>
        </p:txBody>
      </p:sp>
    </p:spTree>
    <p:extLst>
      <p:ext uri="{BB962C8B-B14F-4D97-AF65-F5344CB8AC3E}">
        <p14:creationId xmlns:p14="http://schemas.microsoft.com/office/powerpoint/2010/main" val="344151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responsibility:</a:t>
            </a:r>
          </a:p>
          <a:p>
            <a:r>
              <a:rPr lang="en-US" dirty="0"/>
              <a:t>2. Impress on the Brethren the dignity and high importance of Masonry. </a:t>
            </a:r>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29</a:t>
            </a:fld>
            <a:endParaRPr lang="en-GB"/>
          </a:p>
        </p:txBody>
      </p:sp>
    </p:spTree>
    <p:extLst>
      <p:ext uri="{BB962C8B-B14F-4D97-AF65-F5344CB8AC3E}">
        <p14:creationId xmlns:p14="http://schemas.microsoft.com/office/powerpoint/2010/main" val="1948550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responsibility:</a:t>
            </a:r>
          </a:p>
          <a:p>
            <a:r>
              <a:rPr lang="en-US" dirty="0"/>
              <a:t>3. By virtuous, amiable and discreet conduct prove to the world the happy and beneficial effects of our Ancient Institution.</a:t>
            </a:r>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30</a:t>
            </a:fld>
            <a:endParaRPr lang="en-GB"/>
          </a:p>
        </p:txBody>
      </p:sp>
    </p:spTree>
    <p:extLst>
      <p:ext uri="{BB962C8B-B14F-4D97-AF65-F5344CB8AC3E}">
        <p14:creationId xmlns:p14="http://schemas.microsoft.com/office/powerpoint/2010/main" val="432538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responsibility:</a:t>
            </a:r>
          </a:p>
          <a:p>
            <a:r>
              <a:rPr lang="en-US" dirty="0"/>
              <a:t>4. Observe the Sacred writings the guide to our faith, the Book of Constitutions and the By-laws of the Lodge as to the conduct as a Master.</a:t>
            </a:r>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31</a:t>
            </a:fld>
            <a:endParaRPr lang="en-GB"/>
          </a:p>
        </p:txBody>
      </p:sp>
    </p:spTree>
    <p:extLst>
      <p:ext uri="{BB962C8B-B14F-4D97-AF65-F5344CB8AC3E}">
        <p14:creationId xmlns:p14="http://schemas.microsoft.com/office/powerpoint/2010/main" val="272984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At the end of this lesson the student will be able to discuss:</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purpose and teaching method of a Lodge of Instruction. </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ceremony of Installation – The Foundation of Leadership.</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the Three Addresses – The Pillars of a Well Governed Lodge.</a:t>
            </a:r>
            <a:endParaRPr lang="en-GB"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3</a:t>
            </a:fld>
            <a:endParaRPr lang="en-GB"/>
          </a:p>
        </p:txBody>
      </p:sp>
    </p:spTree>
    <p:extLst>
      <p:ext uri="{BB962C8B-B14F-4D97-AF65-F5344CB8AC3E}">
        <p14:creationId xmlns:p14="http://schemas.microsoft.com/office/powerpoint/2010/main" val="201496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6058C-5E93-5B00-6C1F-0474755F0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EB7A8-F444-BD6F-C0CB-FDFF102E2B03}"/>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EF28E5B4-3166-45E8-0214-951499793C1A}"/>
              </a:ext>
            </a:extLst>
          </p:cNvPr>
          <p:cNvSpPr>
            <a:spLocks noGrp="1"/>
          </p:cNvSpPr>
          <p:nvPr>
            <p:ph type="body" idx="1"/>
          </p:nvPr>
        </p:nvSpPr>
        <p:spPr/>
        <p:txBody>
          <a:bodyPr/>
          <a:lstStyle/>
          <a:p>
            <a:pPr lvl="0"/>
            <a:r>
              <a:rPr lang="en-GB" sz="1200" b="0" kern="1200" dirty="0">
                <a:solidFill>
                  <a:schemeClr val="tx1"/>
                </a:solidFill>
                <a:effectLst/>
                <a:latin typeface="+mn-lt"/>
                <a:ea typeface="+mn-ea"/>
                <a:cs typeface="+mn-cs"/>
              </a:rPr>
              <a:t>The address uses powerful metaphors (the sun), elevated language ("worthy and worshipful," "glorious luminary"), and a clear, structured argument to impress upon the new Master the importance of his role. It appeals to his sense of honour, duty, and responsibility.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It presents a model of servant leadership. The Master is placed in a position of supreme authority within the lodge, yet his purpose is to serve the members by providing instruction, promoting harmony, and ensuring the health of the institution. His success is not measured by personal gain but by the "usefulness" of the Lodge and the "happiness" of its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957E8DDF-E09A-11F8-1DF7-CC9350223751}"/>
              </a:ext>
            </a:extLst>
          </p:cNvPr>
          <p:cNvSpPr>
            <a:spLocks noGrp="1"/>
          </p:cNvSpPr>
          <p:nvPr>
            <p:ph type="sldNum" sz="quarter" idx="5"/>
          </p:nvPr>
        </p:nvSpPr>
        <p:spPr/>
        <p:txBody>
          <a:bodyPr/>
          <a:lstStyle/>
          <a:p>
            <a:fld id="{3372280D-8DD0-4A29-83A9-3377BCD02CF8}" type="slidenum">
              <a:rPr lang="en-GB" smtClean="0"/>
              <a:t>32</a:t>
            </a:fld>
            <a:endParaRPr lang="en-GB"/>
          </a:p>
        </p:txBody>
      </p:sp>
    </p:spTree>
    <p:extLst>
      <p:ext uri="{BB962C8B-B14F-4D97-AF65-F5344CB8AC3E}">
        <p14:creationId xmlns:p14="http://schemas.microsoft.com/office/powerpoint/2010/main" val="421844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AD107-B47B-1586-2015-CB973BC8F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003AE-AD06-1B14-AC18-203A246008DD}"/>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6AC52266-CCD0-76B0-30E6-5B0286B9F4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text is a concise summary of a system of applied morality. It posits that adherence to a set of core principles (taught within the Lodge) will result in a virtuous life that benefits not only the individual but society as a whole.</a:t>
            </a:r>
          </a:p>
          <a:p>
            <a:endParaRPr lang="en-GB" dirty="0"/>
          </a:p>
        </p:txBody>
      </p:sp>
      <p:sp>
        <p:nvSpPr>
          <p:cNvPr id="4" name="Slide Number Placeholder 3">
            <a:extLst>
              <a:ext uri="{FF2B5EF4-FFF2-40B4-BE49-F238E27FC236}">
                <a16:creationId xmlns:a16="http://schemas.microsoft.com/office/drawing/2014/main" id="{5A617354-E5BA-B8AF-7139-52DA58C69ED3}"/>
              </a:ext>
            </a:extLst>
          </p:cNvPr>
          <p:cNvSpPr>
            <a:spLocks noGrp="1"/>
          </p:cNvSpPr>
          <p:nvPr>
            <p:ph type="sldNum" sz="quarter" idx="5"/>
          </p:nvPr>
        </p:nvSpPr>
        <p:spPr/>
        <p:txBody>
          <a:bodyPr/>
          <a:lstStyle/>
          <a:p>
            <a:fld id="{3372280D-8DD0-4A29-83A9-3377BCD02CF8}" type="slidenum">
              <a:rPr lang="en-GB" smtClean="0"/>
              <a:t>33</a:t>
            </a:fld>
            <a:endParaRPr lang="en-GB"/>
          </a:p>
        </p:txBody>
      </p:sp>
    </p:spTree>
    <p:extLst>
      <p:ext uri="{BB962C8B-B14F-4D97-AF65-F5344CB8AC3E}">
        <p14:creationId xmlns:p14="http://schemas.microsoft.com/office/powerpoint/2010/main" val="91527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CAB54-103A-3005-D579-43BA52C50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6E4A7-6565-6EEC-3E5D-C56E491DC0F5}"/>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C2223180-BC55-84FD-F4CD-CE4EE0B2DE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It clearly defines the hierarchy of rules that ensure order and consistency within a self-governing body, from the local by-laws to the overarching constitutions and foundational sacred texts.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2C899D0E-FD13-4293-1E62-81E8C6F9909C}"/>
              </a:ext>
            </a:extLst>
          </p:cNvPr>
          <p:cNvSpPr>
            <a:spLocks noGrp="1"/>
          </p:cNvSpPr>
          <p:nvPr>
            <p:ph type="sldNum" sz="quarter" idx="5"/>
          </p:nvPr>
        </p:nvSpPr>
        <p:spPr/>
        <p:txBody>
          <a:bodyPr/>
          <a:lstStyle/>
          <a:p>
            <a:fld id="{3372280D-8DD0-4A29-83A9-3377BCD02CF8}" type="slidenum">
              <a:rPr lang="en-GB" smtClean="0"/>
              <a:t>34</a:t>
            </a:fld>
            <a:endParaRPr lang="en-GB"/>
          </a:p>
        </p:txBody>
      </p:sp>
    </p:spTree>
    <p:extLst>
      <p:ext uri="{BB962C8B-B14F-4D97-AF65-F5344CB8AC3E}">
        <p14:creationId xmlns:p14="http://schemas.microsoft.com/office/powerpoint/2010/main" val="3352323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In conclusion, the "Address to the Master" is a masterful charge that combines symbolic exhortation with a clear articulation of duties. It functions as an inauguration speech, a job description, and a moral compass for the leader of a Masonic Lodge, reminding him that his year in the "Chair" is a sacred trust, with his conduct directly shaping the integrity and legacy of the entire system.</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35</a:t>
            </a:fld>
            <a:endParaRPr lang="en-GB"/>
          </a:p>
        </p:txBody>
      </p:sp>
    </p:spTree>
    <p:extLst>
      <p:ext uri="{BB962C8B-B14F-4D97-AF65-F5344CB8AC3E}">
        <p14:creationId xmlns:p14="http://schemas.microsoft.com/office/powerpoint/2010/main" val="2378254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Key Exhortation: </a:t>
            </a:r>
          </a:p>
          <a:p>
            <a:r>
              <a:rPr lang="en-US" sz="1200" b="0" kern="1200" dirty="0">
                <a:solidFill>
                  <a:schemeClr val="tx1"/>
                </a:solidFill>
                <a:effectLst/>
                <a:latin typeface="+mn-lt"/>
                <a:ea typeface="+mn-ea"/>
                <a:cs typeface="+mn-cs"/>
              </a:rPr>
              <a:t>“…</a:t>
            </a:r>
            <a:r>
              <a:rPr lang="en-GB" sz="1200" b="0" kern="1200" dirty="0">
                <a:solidFill>
                  <a:schemeClr val="tx1"/>
                </a:solidFill>
                <a:effectLst/>
                <a:latin typeface="+mn-lt"/>
                <a:ea typeface="+mn-ea"/>
                <a:cs typeface="+mn-cs"/>
              </a:rPr>
              <a:t>what you observe praiseworthy in others you should carefully imitate, and what in them may appear defective, you should in yourselves amend. </a:t>
            </a:r>
          </a:p>
          <a:p>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36</a:t>
            </a:fld>
            <a:endParaRPr lang="en-GB"/>
          </a:p>
        </p:txBody>
      </p:sp>
    </p:spTree>
    <p:extLst>
      <p:ext uri="{BB962C8B-B14F-4D97-AF65-F5344CB8AC3E}">
        <p14:creationId xmlns:p14="http://schemas.microsoft.com/office/powerpoint/2010/main" val="3169502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D36DC-ADE2-8A43-32E9-4F5FD432D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5C7D6C-AA59-88E4-EC4C-1CA1650DD3FF}"/>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C8020517-BA3F-4AA3-D6D5-9C7C4B49BD29}"/>
              </a:ext>
            </a:extLst>
          </p:cNvPr>
          <p:cNvSpPr>
            <a:spLocks noGrp="1"/>
          </p:cNvSpPr>
          <p:nvPr>
            <p:ph type="body" idx="1"/>
          </p:nvPr>
        </p:nvSpPr>
        <p:spPr/>
        <p:txBody>
          <a:bodyPr/>
          <a:lstStyle/>
          <a:p>
            <a:r>
              <a:rPr lang="en-GB" sz="1200" b="0" kern="1200" dirty="0">
                <a:solidFill>
                  <a:schemeClr val="tx1"/>
                </a:solidFill>
                <a:effectLst/>
                <a:latin typeface="+mn-lt"/>
                <a:ea typeface="+mn-ea"/>
                <a:cs typeface="+mn-cs"/>
              </a:rPr>
              <a:t>Core Responsibilities:</a:t>
            </a:r>
          </a:p>
          <a:p>
            <a:r>
              <a:rPr lang="en-GB" sz="1200" b="0" kern="1200" dirty="0">
                <a:solidFill>
                  <a:schemeClr val="tx1"/>
                </a:solidFill>
                <a:effectLst/>
                <a:latin typeface="+mn-lt"/>
                <a:ea typeface="+mn-ea"/>
                <a:cs typeface="+mn-cs"/>
              </a:rPr>
              <a:t>Strict performance of duties and regular attendance.</a:t>
            </a:r>
          </a:p>
          <a:p>
            <a:endParaRPr lang="en-GB" sz="1200" b="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3E1C1E04-E3A1-18E7-54AB-D2FE8F8A344C}"/>
              </a:ext>
            </a:extLst>
          </p:cNvPr>
          <p:cNvSpPr>
            <a:spLocks noGrp="1"/>
          </p:cNvSpPr>
          <p:nvPr>
            <p:ph type="sldNum" sz="quarter" idx="5"/>
          </p:nvPr>
        </p:nvSpPr>
        <p:spPr/>
        <p:txBody>
          <a:bodyPr/>
          <a:lstStyle/>
          <a:p>
            <a:fld id="{3372280D-8DD0-4A29-83A9-3377BCD02CF8}" type="slidenum">
              <a:rPr lang="en-GB" smtClean="0"/>
              <a:t>37</a:t>
            </a:fld>
            <a:endParaRPr lang="en-GB"/>
          </a:p>
        </p:txBody>
      </p:sp>
    </p:spTree>
    <p:extLst>
      <p:ext uri="{BB962C8B-B14F-4D97-AF65-F5344CB8AC3E}">
        <p14:creationId xmlns:p14="http://schemas.microsoft.com/office/powerpoint/2010/main" val="1025726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8F8EE-1B8E-1229-0C48-535DEFFCF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41EEE-D315-D92A-2029-961F0CF4BE4E}"/>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AC0B79BF-53CE-23FC-B990-DCB0D214E4A1}"/>
              </a:ext>
            </a:extLst>
          </p:cNvPr>
          <p:cNvSpPr>
            <a:spLocks noGrp="1"/>
          </p:cNvSpPr>
          <p:nvPr>
            <p:ph type="body" idx="1"/>
          </p:nvPr>
        </p:nvSpPr>
        <p:spPr/>
        <p:txBody>
          <a:bodyPr/>
          <a:lstStyle/>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Role Model – “You ought to be examples of good order and regularity, for it is only by paying due obedience to the laws in our own conduct that we can reasonably expect compliance with them from others.”</a:t>
            </a:r>
          </a:p>
          <a:p>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DFF302F1-8444-7F1F-A79E-64B34BBAD69F}"/>
              </a:ext>
            </a:extLst>
          </p:cNvPr>
          <p:cNvSpPr>
            <a:spLocks noGrp="1"/>
          </p:cNvSpPr>
          <p:nvPr>
            <p:ph type="sldNum" sz="quarter" idx="5"/>
          </p:nvPr>
        </p:nvSpPr>
        <p:spPr/>
        <p:txBody>
          <a:bodyPr/>
          <a:lstStyle/>
          <a:p>
            <a:fld id="{3372280D-8DD0-4A29-83A9-3377BCD02CF8}" type="slidenum">
              <a:rPr lang="en-GB" smtClean="0"/>
              <a:t>38</a:t>
            </a:fld>
            <a:endParaRPr lang="en-GB"/>
          </a:p>
        </p:txBody>
      </p:sp>
    </p:spTree>
    <p:extLst>
      <p:ext uri="{BB962C8B-B14F-4D97-AF65-F5344CB8AC3E}">
        <p14:creationId xmlns:p14="http://schemas.microsoft.com/office/powerpoint/2010/main" val="3287706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567C3-DE74-0903-AE7A-4AB287C1B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A8BD4-B9D6-B20D-A104-8E4138D9E08A}"/>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439A7BA8-F3F3-69AF-0F24-DD3C19A512B1}"/>
              </a:ext>
            </a:extLst>
          </p:cNvPr>
          <p:cNvSpPr>
            <a:spLocks noGrp="1"/>
          </p:cNvSpPr>
          <p:nvPr>
            <p:ph type="body" idx="1"/>
          </p:nvPr>
        </p:nvSpPr>
        <p:spPr/>
        <p:txBody>
          <a:bodyPr/>
          <a:lstStyle/>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Assist the WM in the discharge of his important trust.</a:t>
            </a:r>
          </a:p>
          <a:p>
            <a:endParaRPr lang="en-GB" sz="1200" b="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25985824-998C-48B5-1A1A-0A9FC430154A}"/>
              </a:ext>
            </a:extLst>
          </p:cNvPr>
          <p:cNvSpPr>
            <a:spLocks noGrp="1"/>
          </p:cNvSpPr>
          <p:nvPr>
            <p:ph type="sldNum" sz="quarter" idx="5"/>
          </p:nvPr>
        </p:nvSpPr>
        <p:spPr/>
        <p:txBody>
          <a:bodyPr/>
          <a:lstStyle/>
          <a:p>
            <a:fld id="{3372280D-8DD0-4A29-83A9-3377BCD02CF8}" type="slidenum">
              <a:rPr lang="en-GB" smtClean="0"/>
              <a:t>39</a:t>
            </a:fld>
            <a:endParaRPr lang="en-GB"/>
          </a:p>
        </p:txBody>
      </p:sp>
    </p:spTree>
    <p:extLst>
      <p:ext uri="{BB962C8B-B14F-4D97-AF65-F5344CB8AC3E}">
        <p14:creationId xmlns:p14="http://schemas.microsoft.com/office/powerpoint/2010/main" val="1900248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3067C-98A1-A6CB-2E81-CB8183242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0364B-EC3B-3123-5E93-9C1CAC524209}"/>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0E321909-6E96-3217-3DE9-60201ED970F1}"/>
              </a:ext>
            </a:extLst>
          </p:cNvPr>
          <p:cNvSpPr>
            <a:spLocks noGrp="1"/>
          </p:cNvSpPr>
          <p:nvPr>
            <p:ph type="body" idx="1"/>
          </p:nvPr>
        </p:nvSpPr>
        <p:spPr/>
        <p:txBody>
          <a:bodyPr/>
          <a:lstStyle/>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Assist the WM by communicating ‘Light’ and imparting knowledge to all whom he may place under your direction.</a:t>
            </a:r>
          </a:p>
          <a:p>
            <a:endParaRPr lang="en-GB" sz="1200" b="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662859D6-3D8C-8B8B-B31C-B792FDD6295F}"/>
              </a:ext>
            </a:extLst>
          </p:cNvPr>
          <p:cNvSpPr>
            <a:spLocks noGrp="1"/>
          </p:cNvSpPr>
          <p:nvPr>
            <p:ph type="sldNum" sz="quarter" idx="5"/>
          </p:nvPr>
        </p:nvSpPr>
        <p:spPr/>
        <p:txBody>
          <a:bodyPr/>
          <a:lstStyle/>
          <a:p>
            <a:fld id="{3372280D-8DD0-4A29-83A9-3377BCD02CF8}" type="slidenum">
              <a:rPr lang="en-GB" smtClean="0"/>
              <a:t>40</a:t>
            </a:fld>
            <a:endParaRPr lang="en-GB"/>
          </a:p>
        </p:txBody>
      </p:sp>
    </p:spTree>
    <p:extLst>
      <p:ext uri="{BB962C8B-B14F-4D97-AF65-F5344CB8AC3E}">
        <p14:creationId xmlns:p14="http://schemas.microsoft.com/office/powerpoint/2010/main" val="30783275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9AFB8-6F88-4131-4363-5610E3DEB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D8CDF-7C3A-42CE-C69F-CD76D3453391}"/>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D5EE15B1-D5D7-544F-D5ED-EC231EB9F2BE}"/>
              </a:ext>
            </a:extLst>
          </p:cNvPr>
          <p:cNvSpPr>
            <a:spLocks noGrp="1"/>
          </p:cNvSpPr>
          <p:nvPr>
            <p:ph type="body" idx="1"/>
          </p:nvPr>
        </p:nvSpPr>
        <p:spPr/>
        <p:txBody>
          <a:bodyPr/>
          <a:lstStyle/>
          <a:p>
            <a:r>
              <a:rPr lang="en-GB" sz="1200" b="0" kern="1200" dirty="0">
                <a:solidFill>
                  <a:schemeClr val="tx1"/>
                </a:solidFill>
                <a:effectLst/>
                <a:latin typeface="+mn-lt"/>
                <a:ea typeface="+mn-ea"/>
                <a:cs typeface="+mn-cs"/>
              </a:rPr>
              <a:t>The text clearly delineates a three-tiered structure: the Worshipful Master (chief executive), the Wardens (principal officers/deputies), and the Brethren (the members). The Wardens' role is to execute the vision of the Master and manage the members under their care.</a:t>
            </a:r>
          </a:p>
          <a:p>
            <a:endParaRPr lang="en-GB" sz="1200" b="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C9CCCE64-1248-68CA-1082-ACFC46F0874C}"/>
              </a:ext>
            </a:extLst>
          </p:cNvPr>
          <p:cNvSpPr>
            <a:spLocks noGrp="1"/>
          </p:cNvSpPr>
          <p:nvPr>
            <p:ph type="sldNum" sz="quarter" idx="5"/>
          </p:nvPr>
        </p:nvSpPr>
        <p:spPr/>
        <p:txBody>
          <a:bodyPr/>
          <a:lstStyle/>
          <a:p>
            <a:fld id="{3372280D-8DD0-4A29-83A9-3377BCD02CF8}" type="slidenum">
              <a:rPr lang="en-GB" smtClean="0"/>
              <a:t>41</a:t>
            </a:fld>
            <a:endParaRPr lang="en-GB"/>
          </a:p>
        </p:txBody>
      </p:sp>
    </p:spTree>
    <p:extLst>
      <p:ext uri="{BB962C8B-B14F-4D97-AF65-F5344CB8AC3E}">
        <p14:creationId xmlns:p14="http://schemas.microsoft.com/office/powerpoint/2010/main" val="154191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 purpose of a Lodge of Instruction is not merely to rehearse the ritual, but also to holistically teach a man the multifaceted nature of being a Freemason.</a:t>
            </a: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5</a:t>
            </a:fld>
            <a:endParaRPr lang="en-GB"/>
          </a:p>
        </p:txBody>
      </p:sp>
    </p:spTree>
    <p:extLst>
      <p:ext uri="{BB962C8B-B14F-4D97-AF65-F5344CB8AC3E}">
        <p14:creationId xmlns:p14="http://schemas.microsoft.com/office/powerpoint/2010/main" val="865834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23304-EF82-A07B-DBE3-4E8901274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6F73E-C030-D5BE-EBC6-2F9DAF6993FD}"/>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3E9D67B6-CD10-5F36-9761-8E903E7C3C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address functions as a tool for leadership development. It charges the Wardens not only to perform tasks but to actively cultivate leadership qualities: self-awareness, discipline, moral consistency, and the ability to instruct others. It serves as a training ground for the eventual responsibility of leading the lodge as Master.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0F8EF7CA-75E6-0C05-79C1-FA0E73F3D2FA}"/>
              </a:ext>
            </a:extLst>
          </p:cNvPr>
          <p:cNvSpPr>
            <a:spLocks noGrp="1"/>
          </p:cNvSpPr>
          <p:nvPr>
            <p:ph type="sldNum" sz="quarter" idx="5"/>
          </p:nvPr>
        </p:nvSpPr>
        <p:spPr/>
        <p:txBody>
          <a:bodyPr/>
          <a:lstStyle/>
          <a:p>
            <a:fld id="{3372280D-8DD0-4A29-83A9-3377BCD02CF8}" type="slidenum">
              <a:rPr lang="en-GB" smtClean="0"/>
              <a:t>42</a:t>
            </a:fld>
            <a:endParaRPr lang="en-GB"/>
          </a:p>
        </p:txBody>
      </p:sp>
    </p:spTree>
    <p:extLst>
      <p:ext uri="{BB962C8B-B14F-4D97-AF65-F5344CB8AC3E}">
        <p14:creationId xmlns:p14="http://schemas.microsoft.com/office/powerpoint/2010/main" val="965591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84F28-FA05-06CD-7505-852FE69F7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CB7B3-36D9-5126-0ABE-F5C5247E6B25}"/>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ADE3E3FA-1B36-FA43-D39A-46E6B69119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address is built on a foundation of trust ("we entertain no doubt") but also demands strict accountability ("pledged...to a strict performance"). It balances empowerment with a clear expectation of responsibility.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tone is formal and serious, yet also encouraging and respectful. It avoids micromanagement, instead focusing on broad principles of conduct and duty. It empowers the Wardens by assuming their competence while firmly reminding them of the standards they are expected to uphold.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9299B2F1-ABFD-82A8-AFFD-AF33CA0BDF91}"/>
              </a:ext>
            </a:extLst>
          </p:cNvPr>
          <p:cNvSpPr>
            <a:spLocks noGrp="1"/>
          </p:cNvSpPr>
          <p:nvPr>
            <p:ph type="sldNum" sz="quarter" idx="5"/>
          </p:nvPr>
        </p:nvSpPr>
        <p:spPr/>
        <p:txBody>
          <a:bodyPr/>
          <a:lstStyle/>
          <a:p>
            <a:fld id="{3372280D-8DD0-4A29-83A9-3377BCD02CF8}" type="slidenum">
              <a:rPr lang="en-GB" smtClean="0"/>
              <a:t>43</a:t>
            </a:fld>
            <a:endParaRPr lang="en-GB"/>
          </a:p>
        </p:txBody>
      </p:sp>
    </p:spTree>
    <p:extLst>
      <p:ext uri="{BB962C8B-B14F-4D97-AF65-F5344CB8AC3E}">
        <p14:creationId xmlns:p14="http://schemas.microsoft.com/office/powerpoint/2010/main" val="4163358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address is built on a foundation of trust ("we entertain no doubt") but also demands strict accountability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In summary, the "Address to the Wardens" serves as a formal charge that solidifies their commitment, sets a high standard for their personal behaviour as role models, and clarifies their crucial supportive role in the overall governance and educational mission of the lodge. It is a lesson in responsible, delegated authority</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44</a:t>
            </a:fld>
            <a:endParaRPr lang="en-GB"/>
          </a:p>
        </p:txBody>
      </p:sp>
    </p:spTree>
    <p:extLst>
      <p:ext uri="{BB962C8B-B14F-4D97-AF65-F5344CB8AC3E}">
        <p14:creationId xmlns:p14="http://schemas.microsoft.com/office/powerpoint/2010/main" val="432321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1DB72-9B5E-F718-C631-85006DB8B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0CFB6-C71E-2118-2980-F2794B1DB15F}"/>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26308C68-4DA7-B71C-43A0-1ECC8A264088}"/>
              </a:ext>
            </a:extLst>
          </p:cNvPr>
          <p:cNvSpPr>
            <a:spLocks noGrp="1"/>
          </p:cNvSpPr>
          <p:nvPr>
            <p:ph type="body" idx="1"/>
          </p:nvPr>
        </p:nvSpPr>
        <p:spPr/>
        <p:txBody>
          <a:bodyPr/>
          <a:lstStyle/>
          <a:p>
            <a:r>
              <a:rPr lang="en-US" dirty="0"/>
              <a:t>Key Exhortation:</a:t>
            </a:r>
          </a:p>
          <a:p>
            <a:r>
              <a:rPr lang="en-GB" sz="1200" b="0" kern="1200" dirty="0">
                <a:solidFill>
                  <a:schemeClr val="tx1"/>
                </a:solidFill>
                <a:effectLst/>
                <a:latin typeface="+mn-lt"/>
                <a:ea typeface="+mn-ea"/>
                <a:cs typeface="+mn-cs"/>
              </a:rPr>
              <a:t>“…the nature in our Constitution that some must of necessity rule and teach, so others must of course learn, submit, and obey. Humility in each is an essential qualification.”</a:t>
            </a:r>
          </a:p>
          <a:p>
            <a:endParaRPr lang="en-GB" sz="1200" b="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4A0EF93-2D37-8D94-51BA-5DCC87D3FD9B}"/>
              </a:ext>
            </a:extLst>
          </p:cNvPr>
          <p:cNvSpPr>
            <a:spLocks noGrp="1"/>
          </p:cNvSpPr>
          <p:nvPr>
            <p:ph type="sldNum" sz="quarter" idx="5"/>
          </p:nvPr>
        </p:nvSpPr>
        <p:spPr/>
        <p:txBody>
          <a:bodyPr/>
          <a:lstStyle/>
          <a:p>
            <a:fld id="{3372280D-8DD0-4A29-83A9-3377BCD02CF8}" type="slidenum">
              <a:rPr lang="en-GB" smtClean="0"/>
              <a:t>45</a:t>
            </a:fld>
            <a:endParaRPr lang="en-GB"/>
          </a:p>
        </p:txBody>
      </p:sp>
    </p:spTree>
    <p:extLst>
      <p:ext uri="{BB962C8B-B14F-4D97-AF65-F5344CB8AC3E}">
        <p14:creationId xmlns:p14="http://schemas.microsoft.com/office/powerpoint/2010/main" val="1258907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ADD65-316A-58EE-C2F8-A38771C3C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FB57D-98E8-1352-0140-F8845148DBD7}"/>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5D4C0DDC-076E-C118-BEF6-66CC03EC8181}"/>
              </a:ext>
            </a:extLst>
          </p:cNvPr>
          <p:cNvSpPr>
            <a:spLocks noGrp="1"/>
          </p:cNvSpPr>
          <p:nvPr>
            <p:ph type="body" idx="1"/>
          </p:nvPr>
        </p:nvSpPr>
        <p:spPr/>
        <p:txBody>
          <a:bodyPr/>
          <a:lstStyle/>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Core Principles:</a:t>
            </a:r>
          </a:p>
          <a:p>
            <a:r>
              <a:rPr lang="en-GB" sz="1200" b="0" kern="1200" dirty="0">
                <a:solidFill>
                  <a:schemeClr val="tx1"/>
                </a:solidFill>
                <a:effectLst/>
                <a:latin typeface="+mn-lt"/>
                <a:ea typeface="+mn-ea"/>
                <a:cs typeface="+mn-cs"/>
              </a:rPr>
              <a:t>Recognition that some must rule and teach so others must of course learn, submit and obey. Humility in each is an essential qualification.</a:t>
            </a:r>
          </a:p>
        </p:txBody>
      </p:sp>
      <p:sp>
        <p:nvSpPr>
          <p:cNvPr id="4" name="Slide Number Placeholder 3">
            <a:extLst>
              <a:ext uri="{FF2B5EF4-FFF2-40B4-BE49-F238E27FC236}">
                <a16:creationId xmlns:a16="http://schemas.microsoft.com/office/drawing/2014/main" id="{94CAA9F8-7C3D-836B-12B3-BD4608369756}"/>
              </a:ext>
            </a:extLst>
          </p:cNvPr>
          <p:cNvSpPr>
            <a:spLocks noGrp="1"/>
          </p:cNvSpPr>
          <p:nvPr>
            <p:ph type="sldNum" sz="quarter" idx="5"/>
          </p:nvPr>
        </p:nvSpPr>
        <p:spPr/>
        <p:txBody>
          <a:bodyPr/>
          <a:lstStyle/>
          <a:p>
            <a:fld id="{3372280D-8DD0-4A29-83A9-3377BCD02CF8}" type="slidenum">
              <a:rPr lang="en-GB" smtClean="0"/>
              <a:t>46</a:t>
            </a:fld>
            <a:endParaRPr lang="en-GB"/>
          </a:p>
        </p:txBody>
      </p:sp>
    </p:spTree>
    <p:extLst>
      <p:ext uri="{BB962C8B-B14F-4D97-AF65-F5344CB8AC3E}">
        <p14:creationId xmlns:p14="http://schemas.microsoft.com/office/powerpoint/2010/main" val="3153714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7F500-E175-69CE-330C-EB2A9E530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795AB-D9C9-2988-B9B4-0ECF8C384AF6}"/>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3A06C79A-F6EE-1B4B-4DF5-A717809405C7}"/>
              </a:ext>
            </a:extLst>
          </p:cNvPr>
          <p:cNvSpPr>
            <a:spLocks noGrp="1"/>
          </p:cNvSpPr>
          <p:nvPr>
            <p:ph type="body" idx="1"/>
          </p:nvPr>
        </p:nvSpPr>
        <p:spPr/>
        <p:txBody>
          <a:bodyPr/>
          <a:lstStyle/>
          <a:p>
            <a:r>
              <a:rPr lang="en-GB" sz="1200" b="0" kern="1200" dirty="0">
                <a:solidFill>
                  <a:schemeClr val="tx1"/>
                </a:solidFill>
                <a:effectLst/>
                <a:latin typeface="+mn-lt"/>
                <a:ea typeface="+mn-ea"/>
                <a:cs typeface="+mn-cs"/>
              </a:rPr>
              <a:t>Avoid envy.</a:t>
            </a:r>
          </a:p>
          <a:p>
            <a:r>
              <a:rPr lang="en-GB" sz="1200" b="0" kern="1200" dirty="0">
                <a:solidFill>
                  <a:schemeClr val="tx1"/>
                </a:solidFill>
                <a:effectLst/>
                <a:latin typeface="+mn-lt"/>
                <a:ea typeface="+mn-ea"/>
                <a:cs typeface="+mn-cs"/>
              </a:rPr>
              <a:t>Practice Brotherly love.</a:t>
            </a:r>
          </a:p>
        </p:txBody>
      </p:sp>
      <p:sp>
        <p:nvSpPr>
          <p:cNvPr id="4" name="Slide Number Placeholder 3">
            <a:extLst>
              <a:ext uri="{FF2B5EF4-FFF2-40B4-BE49-F238E27FC236}">
                <a16:creationId xmlns:a16="http://schemas.microsoft.com/office/drawing/2014/main" id="{A1A88EEB-E97C-5ADF-34C7-127974B1C703}"/>
              </a:ext>
            </a:extLst>
          </p:cNvPr>
          <p:cNvSpPr>
            <a:spLocks noGrp="1"/>
          </p:cNvSpPr>
          <p:nvPr>
            <p:ph type="sldNum" sz="quarter" idx="5"/>
          </p:nvPr>
        </p:nvSpPr>
        <p:spPr/>
        <p:txBody>
          <a:bodyPr/>
          <a:lstStyle/>
          <a:p>
            <a:fld id="{3372280D-8DD0-4A29-83A9-3377BCD02CF8}" type="slidenum">
              <a:rPr lang="en-GB" smtClean="0"/>
              <a:t>47</a:t>
            </a:fld>
            <a:endParaRPr lang="en-GB"/>
          </a:p>
        </p:txBody>
      </p:sp>
    </p:spTree>
    <p:extLst>
      <p:ext uri="{BB962C8B-B14F-4D97-AF65-F5344CB8AC3E}">
        <p14:creationId xmlns:p14="http://schemas.microsoft.com/office/powerpoint/2010/main" val="4089860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0E099-0969-A1C6-F5BE-020173B4E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B44A5-D35F-7FB1-5179-2CC5B7F2924F}"/>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E65BADCB-DD5A-3E61-7A02-0FB62CC69918}"/>
              </a:ext>
            </a:extLst>
          </p:cNvPr>
          <p:cNvSpPr>
            <a:spLocks noGrp="1"/>
          </p:cNvSpPr>
          <p:nvPr>
            <p:ph type="body" idx="1"/>
          </p:nvPr>
        </p:nvSpPr>
        <p:spPr/>
        <p:txBody>
          <a:bodyPr/>
          <a:lstStyle/>
          <a:p>
            <a:r>
              <a:rPr lang="en-US" sz="1200" b="0" kern="1200" dirty="0">
                <a:solidFill>
                  <a:schemeClr val="tx1"/>
                </a:solidFill>
                <a:effectLst/>
                <a:latin typeface="+mn-lt"/>
                <a:ea typeface="+mn-ea"/>
                <a:cs typeface="+mn-cs"/>
              </a:rPr>
              <a:t>O</a:t>
            </a:r>
            <a:r>
              <a:rPr lang="en-GB" sz="1200" b="0" kern="1200" dirty="0">
                <a:solidFill>
                  <a:schemeClr val="tx1"/>
                </a:solidFill>
                <a:effectLst/>
                <a:latin typeface="+mn-lt"/>
                <a:ea typeface="+mn-ea"/>
                <a:cs typeface="+mn-cs"/>
              </a:rPr>
              <a:t>ne aim – to be happy and communicate happiness.</a:t>
            </a:r>
          </a:p>
        </p:txBody>
      </p:sp>
      <p:sp>
        <p:nvSpPr>
          <p:cNvPr id="4" name="Slide Number Placeholder 3">
            <a:extLst>
              <a:ext uri="{FF2B5EF4-FFF2-40B4-BE49-F238E27FC236}">
                <a16:creationId xmlns:a16="http://schemas.microsoft.com/office/drawing/2014/main" id="{DD41850C-195E-26B4-FE0B-4261C15CFDBF}"/>
              </a:ext>
            </a:extLst>
          </p:cNvPr>
          <p:cNvSpPr>
            <a:spLocks noGrp="1"/>
          </p:cNvSpPr>
          <p:nvPr>
            <p:ph type="sldNum" sz="quarter" idx="5"/>
          </p:nvPr>
        </p:nvSpPr>
        <p:spPr/>
        <p:txBody>
          <a:bodyPr/>
          <a:lstStyle/>
          <a:p>
            <a:fld id="{3372280D-8DD0-4A29-83A9-3377BCD02CF8}" type="slidenum">
              <a:rPr lang="en-GB" smtClean="0"/>
              <a:t>48</a:t>
            </a:fld>
            <a:endParaRPr lang="en-GB"/>
          </a:p>
        </p:txBody>
      </p:sp>
    </p:spTree>
    <p:extLst>
      <p:ext uri="{BB962C8B-B14F-4D97-AF65-F5344CB8AC3E}">
        <p14:creationId xmlns:p14="http://schemas.microsoft.com/office/powerpoint/2010/main" val="3537737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C27C-2698-5AD9-7F76-0D9C12EED7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0CB08-ADCA-3592-34C9-C439C3A70CB8}"/>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B4645E9E-5A9C-F3DB-31E9-92DB8C15487E}"/>
              </a:ext>
            </a:extLst>
          </p:cNvPr>
          <p:cNvSpPr>
            <a:spLocks noGrp="1"/>
          </p:cNvSpPr>
          <p:nvPr>
            <p:ph type="body" idx="1"/>
          </p:nvPr>
        </p:nvSpPr>
        <p:spPr/>
        <p:txBody>
          <a:bodyPr/>
          <a:lstStyle/>
          <a:p>
            <a:r>
              <a:rPr lang="en-GB" sz="1200" b="0" kern="1200" dirty="0">
                <a:solidFill>
                  <a:schemeClr val="tx1"/>
                </a:solidFill>
                <a:effectLst/>
                <a:latin typeface="+mn-lt"/>
                <a:ea typeface="+mn-ea"/>
                <a:cs typeface="+mn-cs"/>
              </a:rPr>
              <a:t>Learn to be meek, humble and resigned; to be faithful to our God, our Country and our Laws.</a:t>
            </a:r>
          </a:p>
          <a:p>
            <a:endParaRPr lang="en-GB" sz="1200" b="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765176B-CC56-EE75-BAA8-20F1329CBE14}"/>
              </a:ext>
            </a:extLst>
          </p:cNvPr>
          <p:cNvSpPr>
            <a:spLocks noGrp="1"/>
          </p:cNvSpPr>
          <p:nvPr>
            <p:ph type="sldNum" sz="quarter" idx="5"/>
          </p:nvPr>
        </p:nvSpPr>
        <p:spPr/>
        <p:txBody>
          <a:bodyPr/>
          <a:lstStyle/>
          <a:p>
            <a:fld id="{3372280D-8DD0-4A29-83A9-3377BCD02CF8}" type="slidenum">
              <a:rPr lang="en-GB" smtClean="0"/>
              <a:t>49</a:t>
            </a:fld>
            <a:endParaRPr lang="en-GB"/>
          </a:p>
        </p:txBody>
      </p:sp>
    </p:spTree>
    <p:extLst>
      <p:ext uri="{BB962C8B-B14F-4D97-AF65-F5344CB8AC3E}">
        <p14:creationId xmlns:p14="http://schemas.microsoft.com/office/powerpoint/2010/main" val="42021046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7B9D9-0AE6-FCA8-EF55-64364762C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8EA0A-5009-26E9-9368-043689934101}"/>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5928B6F5-A421-6505-432B-8666D39060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It is a perfect example of a social contract in microcosm. It explains the need for governance, the responsibilities of both leaders and followers, and the shared goal that makes the structure meaningful. The emphasis on loyalty to God, Country, and Laws is a strong lesson in civic responsibility.</a:t>
            </a:r>
          </a:p>
          <a:p>
            <a:endParaRPr lang="en-GB" dirty="0"/>
          </a:p>
        </p:txBody>
      </p:sp>
      <p:sp>
        <p:nvSpPr>
          <p:cNvPr id="4" name="Slide Number Placeholder 3">
            <a:extLst>
              <a:ext uri="{FF2B5EF4-FFF2-40B4-BE49-F238E27FC236}">
                <a16:creationId xmlns:a16="http://schemas.microsoft.com/office/drawing/2014/main" id="{7D85704A-EED6-D7DC-E7A5-AFFCB87BAF95}"/>
              </a:ext>
            </a:extLst>
          </p:cNvPr>
          <p:cNvSpPr>
            <a:spLocks noGrp="1"/>
          </p:cNvSpPr>
          <p:nvPr>
            <p:ph type="sldNum" sz="quarter" idx="5"/>
          </p:nvPr>
        </p:nvSpPr>
        <p:spPr/>
        <p:txBody>
          <a:bodyPr/>
          <a:lstStyle/>
          <a:p>
            <a:fld id="{3372280D-8DD0-4A29-83A9-3377BCD02CF8}" type="slidenum">
              <a:rPr lang="en-GB" smtClean="0"/>
              <a:t>50</a:t>
            </a:fld>
            <a:endParaRPr lang="en-GB"/>
          </a:p>
        </p:txBody>
      </p:sp>
    </p:spTree>
    <p:extLst>
      <p:ext uri="{BB962C8B-B14F-4D97-AF65-F5344CB8AC3E}">
        <p14:creationId xmlns:p14="http://schemas.microsoft.com/office/powerpoint/2010/main" val="29253513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55F8E-5D0F-7430-3C76-FFA41EA87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EC144-E118-3729-FBA3-F76DCDBE960F}"/>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DFDDD601-2284-56B1-8656-11CD300768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address is a blueprint for moral development. It uses powerful symbolism and metaphor to teach virtues like humility, integrity, self-control, and compassion. It provides a clear cause-and-effect model: if you follow these principles, you will become a better person and a more positive force in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text is a model of effective persuasive communication. It anticipates potential conflict (envy, resentment of authority) and addresses it proactively. It uses an inclusive and unifying tone ("Brethren," "we") to foster a sense of community and shared identity.</a:t>
            </a:r>
          </a:p>
          <a:p>
            <a:endParaRPr lang="en-GB" dirty="0"/>
          </a:p>
        </p:txBody>
      </p:sp>
      <p:sp>
        <p:nvSpPr>
          <p:cNvPr id="4" name="Slide Number Placeholder 3">
            <a:extLst>
              <a:ext uri="{FF2B5EF4-FFF2-40B4-BE49-F238E27FC236}">
                <a16:creationId xmlns:a16="http://schemas.microsoft.com/office/drawing/2014/main" id="{6334BEFB-60CA-63CF-0F23-09C2BF62B672}"/>
              </a:ext>
            </a:extLst>
          </p:cNvPr>
          <p:cNvSpPr>
            <a:spLocks noGrp="1"/>
          </p:cNvSpPr>
          <p:nvPr>
            <p:ph type="sldNum" sz="quarter" idx="5"/>
          </p:nvPr>
        </p:nvSpPr>
        <p:spPr/>
        <p:txBody>
          <a:bodyPr/>
          <a:lstStyle/>
          <a:p>
            <a:fld id="{3372280D-8DD0-4A29-83A9-3377BCD02CF8}" type="slidenum">
              <a:rPr lang="en-GB" smtClean="0"/>
              <a:t>51</a:t>
            </a:fld>
            <a:endParaRPr lang="en-GB"/>
          </a:p>
        </p:txBody>
      </p:sp>
    </p:spTree>
    <p:extLst>
      <p:ext uri="{BB962C8B-B14F-4D97-AF65-F5344CB8AC3E}">
        <p14:creationId xmlns:p14="http://schemas.microsoft.com/office/powerpoint/2010/main" val="249977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Core Purpose of Freemasonry: The fundamental aim of Freemasonry is to instruct its members not only on the performance of the ritual but also on what ritual means, the values of civilised society and reflect on personal growth.</a:t>
            </a: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6</a:t>
            </a:fld>
            <a:endParaRPr lang="en-GB"/>
          </a:p>
        </p:txBody>
      </p:sp>
    </p:spTree>
    <p:extLst>
      <p:ext uri="{BB962C8B-B14F-4D97-AF65-F5344CB8AC3E}">
        <p14:creationId xmlns:p14="http://schemas.microsoft.com/office/powerpoint/2010/main" val="363464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59662-CA6E-099C-32C6-ECA2CAB60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84D21-938C-117A-8B46-400EB33E3913}"/>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331FD5DD-3FA2-2B43-4738-4989D5A019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text is a model of effective persuasive communication. It anticipates potential conflict (envy, resentment of authority) and addresses it proactively. It uses an inclusive and unifying tone ("Brethren," "we") to foster a sense of community and shared identity.</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F62920A5-9D2D-8DDE-34CF-6681A13C1EB2}"/>
              </a:ext>
            </a:extLst>
          </p:cNvPr>
          <p:cNvSpPr>
            <a:spLocks noGrp="1"/>
          </p:cNvSpPr>
          <p:nvPr>
            <p:ph type="sldNum" sz="quarter" idx="5"/>
          </p:nvPr>
        </p:nvSpPr>
        <p:spPr/>
        <p:txBody>
          <a:bodyPr/>
          <a:lstStyle/>
          <a:p>
            <a:fld id="{3372280D-8DD0-4A29-83A9-3377BCD02CF8}" type="slidenum">
              <a:rPr lang="en-GB" smtClean="0"/>
              <a:t>52</a:t>
            </a:fld>
            <a:endParaRPr lang="en-GB"/>
          </a:p>
        </p:txBody>
      </p:sp>
    </p:spTree>
    <p:extLst>
      <p:ext uri="{BB962C8B-B14F-4D97-AF65-F5344CB8AC3E}">
        <p14:creationId xmlns:p14="http://schemas.microsoft.com/office/powerpoint/2010/main" val="41848784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1FC3-C72E-E7A8-5441-6AFDCE7743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4FB63-8564-886C-D399-285FBDF6EC0D}"/>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30DBA3BD-F2B6-3BA9-7E08-7923C8F954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It demonstrates how to build a strong organizational culture. It establishes clear expectations, defines a shared mission, reinforces core values, and gives every member a meaningful role to play in the collective enterprise.</a:t>
            </a:r>
          </a:p>
          <a:p>
            <a:r>
              <a:rPr lang="en-GB" sz="1200" b="0" kern="1200" dirty="0">
                <a:solidFill>
                  <a:schemeClr val="tx1"/>
                </a:solidFill>
                <a:effectLst/>
                <a:latin typeface="+mn-lt"/>
                <a:ea typeface="+mn-ea"/>
                <a:cs typeface="+mn-cs"/>
              </a:rPr>
              <a:t>In conclusion, the "Address to the Brethren" is far more than a simple welcome. It is a foundational document that defines the ideal member of the fraternity. It instructs him on how to behave within the lodge's hierarchy, how to conduct himself as a moral individual, and how to understand his role as a link in a chain that stretches from the past into the future. It masterfully turns the concept of obedience from a command into a willing and humble participation in a grand and noble design.</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DB840330-5542-6D39-C12B-8304E4D19333}"/>
              </a:ext>
            </a:extLst>
          </p:cNvPr>
          <p:cNvSpPr>
            <a:spLocks noGrp="1"/>
          </p:cNvSpPr>
          <p:nvPr>
            <p:ph type="sldNum" sz="quarter" idx="5"/>
          </p:nvPr>
        </p:nvSpPr>
        <p:spPr/>
        <p:txBody>
          <a:bodyPr/>
          <a:lstStyle/>
          <a:p>
            <a:fld id="{3372280D-8DD0-4A29-83A9-3377BCD02CF8}" type="slidenum">
              <a:rPr lang="en-GB" smtClean="0"/>
              <a:t>53</a:t>
            </a:fld>
            <a:endParaRPr lang="en-GB"/>
          </a:p>
        </p:txBody>
      </p:sp>
    </p:spTree>
    <p:extLst>
      <p:ext uri="{BB962C8B-B14F-4D97-AF65-F5344CB8AC3E}">
        <p14:creationId xmlns:p14="http://schemas.microsoft.com/office/powerpoint/2010/main" val="2457561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addresses create a harmonious and effective institution, whilst the Ceremony of Installation ensures stable and qualified leadership. </a:t>
            </a: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54</a:t>
            </a:fld>
            <a:endParaRPr lang="en-GB"/>
          </a:p>
        </p:txBody>
      </p:sp>
    </p:spTree>
    <p:extLst>
      <p:ext uri="{BB962C8B-B14F-4D97-AF65-F5344CB8AC3E}">
        <p14:creationId xmlns:p14="http://schemas.microsoft.com/office/powerpoint/2010/main" val="8723278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lessons can be found on the West Group Web Page. www.wgsm.org.uk.</a:t>
            </a:r>
          </a:p>
          <a:p>
            <a:endParaRPr lang="en-US" dirty="0"/>
          </a:p>
          <a:p>
            <a:r>
              <a:rPr lang="en-US" dirty="0"/>
              <a:t>Members section – L&amp;D Tab.</a:t>
            </a:r>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55</a:t>
            </a:fld>
            <a:endParaRPr lang="en-GB"/>
          </a:p>
        </p:txBody>
      </p:sp>
    </p:spTree>
    <p:extLst>
      <p:ext uri="{BB962C8B-B14F-4D97-AF65-F5344CB8AC3E}">
        <p14:creationId xmlns:p14="http://schemas.microsoft.com/office/powerpoint/2010/main" val="357622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address to the Master, it states that a Freemason is:</a:t>
            </a:r>
          </a:p>
          <a:p>
            <a:pPr marL="228600" indent="-228600">
              <a:buAutoNum type="arabicPeriod"/>
            </a:pPr>
            <a:r>
              <a:rPr lang="en-US" dirty="0"/>
              <a:t>One to whom the burdened heart may pour fourth his sorrows</a:t>
            </a:r>
          </a:p>
          <a:p>
            <a:pPr marL="228600" indent="-228600">
              <a:buAutoNum type="arabicPeriod"/>
            </a:pPr>
            <a:r>
              <a:rPr lang="en-US" dirty="0"/>
              <a:t>To whom the distressed may prefer their suit.</a:t>
            </a:r>
          </a:p>
          <a:p>
            <a:pPr marL="228600" indent="-228600">
              <a:buAutoNum type="arabicPeriod"/>
            </a:pPr>
            <a:r>
              <a:rPr lang="en-US" dirty="0"/>
              <a:t>Whose hand is guided by justice.</a:t>
            </a:r>
          </a:p>
          <a:p>
            <a:pPr marL="228600" indent="-228600">
              <a:buAutoNum type="arabicPeriod"/>
            </a:pPr>
            <a:r>
              <a:rPr lang="en-US" dirty="0"/>
              <a:t>Whose heart is expanded by benevolence.</a:t>
            </a:r>
          </a:p>
          <a:p>
            <a:pPr marL="228600" indent="-228600">
              <a:buAutoNum type="arabicPeriod"/>
            </a:pPr>
            <a:endParaRPr lang="en-US" dirty="0"/>
          </a:p>
          <a:p>
            <a:pPr marL="0" indent="0">
              <a:buNone/>
            </a:pPr>
            <a:r>
              <a:rPr lang="en-US" dirty="0"/>
              <a:t>He is also a man who strives at a daily advancement in Masonic knowledge. </a:t>
            </a:r>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7</a:t>
            </a:fld>
            <a:endParaRPr lang="en-GB"/>
          </a:p>
        </p:txBody>
      </p:sp>
    </p:spTree>
    <p:extLst>
      <p:ext uri="{BB962C8B-B14F-4D97-AF65-F5344CB8AC3E}">
        <p14:creationId xmlns:p14="http://schemas.microsoft.com/office/powerpoint/2010/main" val="265484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Method of Masonic Instruction: Freemasonry imparts its teachings through the careful examination of ritual and symbolism, with the goal of applying these lessons to everyday life.</a:t>
            </a:r>
          </a:p>
          <a:p>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8</a:t>
            </a:fld>
            <a:endParaRPr lang="en-GB"/>
          </a:p>
        </p:txBody>
      </p:sp>
    </p:spTree>
    <p:extLst>
      <p:ext uri="{BB962C8B-B14F-4D97-AF65-F5344CB8AC3E}">
        <p14:creationId xmlns:p14="http://schemas.microsoft.com/office/powerpoint/2010/main" val="3377688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Masonic ritual itself acknowledges these learning principles. To retain its members those members need to be educated and stimulated. This is achieved by involving the membership in every aspect of learning, whether that be by giving them pieces of ritual to recite in Lodge or by discussing the meaning of the ritual and how it applies to a 21</a:t>
            </a:r>
            <a:r>
              <a:rPr lang="en-US" baseline="30000" dirty="0"/>
              <a:t>st</a:t>
            </a:r>
            <a:r>
              <a:rPr lang="en-US" dirty="0"/>
              <a:t> Century Freemason, making Freemasonry relevant. Question the “why” behind our traditions.</a:t>
            </a:r>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9</a:t>
            </a:fld>
            <a:endParaRPr lang="en-GB"/>
          </a:p>
        </p:txBody>
      </p:sp>
    </p:spTree>
    <p:extLst>
      <p:ext uri="{BB962C8B-B14F-4D97-AF65-F5344CB8AC3E}">
        <p14:creationId xmlns:p14="http://schemas.microsoft.com/office/powerpoint/2010/main" val="4200045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dirty="0"/>
              <a:t>We must connect the symbolism and allegories within our ritual to the challenges and opportunities of our daily lives. Share examples of lessons learnt and how Lodge of Instruction has influenced our actions as men, partners, colleagues and citizens.</a:t>
            </a:r>
            <a:endParaRPr lang="en-GB" dirty="0"/>
          </a:p>
        </p:txBody>
      </p:sp>
      <p:sp>
        <p:nvSpPr>
          <p:cNvPr id="4" name="Slide Number Placeholder 3"/>
          <p:cNvSpPr>
            <a:spLocks noGrp="1"/>
          </p:cNvSpPr>
          <p:nvPr>
            <p:ph type="sldNum" sz="quarter" idx="5"/>
          </p:nvPr>
        </p:nvSpPr>
        <p:spPr/>
        <p:txBody>
          <a:bodyPr/>
          <a:lstStyle/>
          <a:p>
            <a:fld id="{3372280D-8DD0-4A29-83A9-3377BCD02CF8}" type="slidenum">
              <a:rPr lang="en-GB" smtClean="0"/>
              <a:t>10</a:t>
            </a:fld>
            <a:endParaRPr lang="en-GB"/>
          </a:p>
        </p:txBody>
      </p:sp>
    </p:spTree>
    <p:extLst>
      <p:ext uri="{BB962C8B-B14F-4D97-AF65-F5344CB8AC3E}">
        <p14:creationId xmlns:p14="http://schemas.microsoft.com/office/powerpoint/2010/main" val="414108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6D4E3C-A574-4822-84EA-238864FD4D6A}" type="datetimeFigureOut">
              <a:rPr lang="en-GB" smtClean="0"/>
              <a:t>21/08/2025</a:t>
            </a:fld>
            <a:endParaRPr lang="en-GB"/>
          </a:p>
        </p:txBody>
      </p:sp>
      <p:sp>
        <p:nvSpPr>
          <p:cNvPr id="5" name="Footer Placeholder 4"/>
          <p:cNvSpPr>
            <a:spLocks noGrp="1"/>
          </p:cNvSpPr>
          <p:nvPr>
            <p:ph type="ftr" sz="quarter" idx="11"/>
          </p:nvPr>
        </p:nvSpPr>
        <p:spPr>
          <a:xfrm>
            <a:off x="1451579" y="329307"/>
            <a:ext cx="5626774" cy="309201"/>
          </a:xfrm>
        </p:spPr>
        <p:txBody>
          <a:bodyPr/>
          <a:lstStyle/>
          <a:p>
            <a:endParaRPr lang="en-GB"/>
          </a:p>
        </p:txBody>
      </p:sp>
      <p:sp>
        <p:nvSpPr>
          <p:cNvPr id="6" name="Slide Number Placeholder 5"/>
          <p:cNvSpPr>
            <a:spLocks noGrp="1"/>
          </p:cNvSpPr>
          <p:nvPr>
            <p:ph type="sldNum" sz="quarter" idx="12"/>
          </p:nvPr>
        </p:nvSpPr>
        <p:spPr>
          <a:xfrm>
            <a:off x="476834" y="798973"/>
            <a:ext cx="811019" cy="503578"/>
          </a:xfrm>
        </p:spPr>
        <p:txBody>
          <a:bodyPr/>
          <a:lstStyle/>
          <a:p>
            <a:fld id="{3EB4BC9D-6854-494F-87C3-387E293788DD}" type="slidenum">
              <a:rPr lang="en-GB" smtClean="0"/>
              <a:t>‹#›</a:t>
            </a:fld>
            <a:endParaRPr lang="en-GB"/>
          </a:p>
        </p:txBody>
      </p:sp>
    </p:spTree>
    <p:extLst>
      <p:ext uri="{BB962C8B-B14F-4D97-AF65-F5344CB8AC3E}">
        <p14:creationId xmlns:p14="http://schemas.microsoft.com/office/powerpoint/2010/main" val="342656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6D4E3C-A574-4822-84EA-238864FD4D6A}"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4BC9D-6854-494F-87C3-387E293788DD}" type="slidenum">
              <a:rPr lang="en-GB" smtClean="0"/>
              <a:t>‹#›</a:t>
            </a:fld>
            <a:endParaRPr lang="en-GB"/>
          </a:p>
        </p:txBody>
      </p:sp>
    </p:spTree>
    <p:extLst>
      <p:ext uri="{BB962C8B-B14F-4D97-AF65-F5344CB8AC3E}">
        <p14:creationId xmlns:p14="http://schemas.microsoft.com/office/powerpoint/2010/main" val="1529164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6D4E3C-A574-4822-84EA-238864FD4D6A}"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4BC9D-6854-494F-87C3-387E293788DD}" type="slidenum">
              <a:rPr lang="en-GB" smtClean="0"/>
              <a:t>‹#›</a:t>
            </a:fld>
            <a:endParaRPr lang="en-GB"/>
          </a:p>
        </p:txBody>
      </p:sp>
    </p:spTree>
    <p:extLst>
      <p:ext uri="{BB962C8B-B14F-4D97-AF65-F5344CB8AC3E}">
        <p14:creationId xmlns:p14="http://schemas.microsoft.com/office/powerpoint/2010/main" val="5371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6D4E3C-A574-4822-84EA-238864FD4D6A}"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4BC9D-6854-494F-87C3-387E293788DD}" type="slidenum">
              <a:rPr lang="en-GB" smtClean="0"/>
              <a:t>‹#›</a:t>
            </a:fld>
            <a:endParaRPr lang="en-GB"/>
          </a:p>
        </p:txBody>
      </p:sp>
    </p:spTree>
    <p:extLst>
      <p:ext uri="{BB962C8B-B14F-4D97-AF65-F5344CB8AC3E}">
        <p14:creationId xmlns:p14="http://schemas.microsoft.com/office/powerpoint/2010/main" val="86336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6D4E3C-A574-4822-84EA-238864FD4D6A}" type="datetimeFigureOut">
              <a:rPr lang="en-GB" smtClean="0"/>
              <a:t>21/08/2025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4BC9D-6854-494F-87C3-387E293788DD}" type="slidenum">
              <a:rPr lang="en-GB" smtClean="0"/>
              <a:t>‹#›</a:t>
            </a:fld>
            <a:endParaRPr lang="en-GB"/>
          </a:p>
        </p:txBody>
      </p:sp>
    </p:spTree>
    <p:extLst>
      <p:ext uri="{BB962C8B-B14F-4D97-AF65-F5344CB8AC3E}">
        <p14:creationId xmlns:p14="http://schemas.microsoft.com/office/powerpoint/2010/main" val="79210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6D4E3C-A574-4822-84EA-238864FD4D6A}" type="datetimeFigureOut">
              <a:rPr lang="en-GB" smtClean="0"/>
              <a:t>21/08/2025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B4BC9D-6854-494F-87C3-387E293788DD}" type="slidenum">
              <a:rPr lang="en-GB" smtClean="0"/>
              <a:t>‹#›</a:t>
            </a:fld>
            <a:endParaRPr lang="en-GB"/>
          </a:p>
        </p:txBody>
      </p:sp>
    </p:spTree>
    <p:extLst>
      <p:ext uri="{BB962C8B-B14F-4D97-AF65-F5344CB8AC3E}">
        <p14:creationId xmlns:p14="http://schemas.microsoft.com/office/powerpoint/2010/main" val="66416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6D4E3C-A574-4822-84EA-238864FD4D6A}" type="datetimeFigureOut">
              <a:rPr lang="en-GB" smtClean="0"/>
              <a:t>21/08/2025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B4BC9D-6854-494F-87C3-387E293788DD}" type="slidenum">
              <a:rPr lang="en-GB" smtClean="0"/>
              <a:t>‹#›</a:t>
            </a:fld>
            <a:endParaRPr lang="en-GB"/>
          </a:p>
        </p:txBody>
      </p:sp>
    </p:spTree>
    <p:extLst>
      <p:ext uri="{BB962C8B-B14F-4D97-AF65-F5344CB8AC3E}">
        <p14:creationId xmlns:p14="http://schemas.microsoft.com/office/powerpoint/2010/main" val="123944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6D4E3C-A574-4822-84EA-238864FD4D6A}" type="datetimeFigureOut">
              <a:rPr lang="en-GB" smtClean="0"/>
              <a:t>21/08/2025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B4BC9D-6854-494F-87C3-387E293788DD}" type="slidenum">
              <a:rPr lang="en-GB" smtClean="0"/>
              <a:t>‹#›</a:t>
            </a:fld>
            <a:endParaRPr lang="en-GB"/>
          </a:p>
        </p:txBody>
      </p:sp>
    </p:spTree>
    <p:extLst>
      <p:ext uri="{BB962C8B-B14F-4D97-AF65-F5344CB8AC3E}">
        <p14:creationId xmlns:p14="http://schemas.microsoft.com/office/powerpoint/2010/main" val="422903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D4E3C-A574-4822-84EA-238864FD4D6A}" type="datetimeFigureOut">
              <a:rPr lang="en-GB" smtClean="0"/>
              <a:t>21/08/2025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B4BC9D-6854-494F-87C3-387E293788DD}" type="slidenum">
              <a:rPr lang="en-GB" smtClean="0"/>
              <a:t>‹#›</a:t>
            </a:fld>
            <a:endParaRPr lang="en-GB"/>
          </a:p>
        </p:txBody>
      </p:sp>
    </p:spTree>
    <p:extLst>
      <p:ext uri="{BB962C8B-B14F-4D97-AF65-F5344CB8AC3E}">
        <p14:creationId xmlns:p14="http://schemas.microsoft.com/office/powerpoint/2010/main" val="93096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6D4E3C-A574-4822-84EA-238864FD4D6A}" type="datetimeFigureOut">
              <a:rPr lang="en-GB" smtClean="0"/>
              <a:t>21/08/2025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B4BC9D-6854-494F-87C3-387E293788DD}" type="slidenum">
              <a:rPr lang="en-GB" smtClean="0"/>
              <a:t>‹#›</a:t>
            </a:fld>
            <a:endParaRPr lang="en-GB"/>
          </a:p>
        </p:txBody>
      </p:sp>
    </p:spTree>
    <p:extLst>
      <p:ext uri="{BB962C8B-B14F-4D97-AF65-F5344CB8AC3E}">
        <p14:creationId xmlns:p14="http://schemas.microsoft.com/office/powerpoint/2010/main" val="51469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06D4E3C-A574-4822-84EA-238864FD4D6A}" type="datetimeFigureOut">
              <a:rPr lang="en-GB" smtClean="0"/>
              <a:t>21/08/2025</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3EB4BC9D-6854-494F-87C3-387E293788DD}" type="slidenum">
              <a:rPr lang="en-GB" smtClean="0"/>
              <a:t>‹#›</a:t>
            </a:fld>
            <a:endParaRPr lang="en-GB"/>
          </a:p>
        </p:txBody>
      </p:sp>
    </p:spTree>
    <p:extLst>
      <p:ext uri="{BB962C8B-B14F-4D97-AF65-F5344CB8AC3E}">
        <p14:creationId xmlns:p14="http://schemas.microsoft.com/office/powerpoint/2010/main" val="83631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06D4E3C-A574-4822-84EA-238864FD4D6A}" type="datetimeFigureOut">
              <a:rPr lang="en-GB" smtClean="0"/>
              <a:t>21/08/2025</a:t>
            </a:fld>
            <a:endParaRPr lang="en-GB"/>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EB4BC9D-6854-494F-87C3-387E293788DD}" type="slidenum">
              <a:rPr lang="en-GB" smtClean="0"/>
              <a:t>‹#›</a:t>
            </a:fld>
            <a:endParaRPr lang="en-GB"/>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032053"/>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4.png"/><Relationship Id="rId7" Type="http://schemas.openxmlformats.org/officeDocument/2006/relationships/image" Target="../media/image18.png"/><Relationship Id="rId12" Type="http://schemas.openxmlformats.org/officeDocument/2006/relationships/image" Target="../media/image52.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0.svg"/><Relationship Id="rId4" Type="http://schemas.openxmlformats.org/officeDocument/2006/relationships/image" Target="../media/image45.svg"/><Relationship Id="rId9"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44.png"/><Relationship Id="rId7" Type="http://schemas.openxmlformats.org/officeDocument/2006/relationships/image" Target="../media/image10.png"/><Relationship Id="rId12" Type="http://schemas.openxmlformats.org/officeDocument/2006/relationships/image" Target="../media/image52.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4.svg"/><Relationship Id="rId11" Type="http://schemas.openxmlformats.org/officeDocument/2006/relationships/image" Target="../media/image51.png"/><Relationship Id="rId5" Type="http://schemas.openxmlformats.org/officeDocument/2006/relationships/image" Target="../media/image53.png"/><Relationship Id="rId10" Type="http://schemas.openxmlformats.org/officeDocument/2006/relationships/image" Target="../media/image50.svg"/><Relationship Id="rId4" Type="http://schemas.openxmlformats.org/officeDocument/2006/relationships/image" Target="../media/image45.sv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4.png"/><Relationship Id="rId7" Type="http://schemas.openxmlformats.org/officeDocument/2006/relationships/image" Target="../media/image18.png"/><Relationship Id="rId12" Type="http://schemas.openxmlformats.org/officeDocument/2006/relationships/image" Target="../media/image52.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4.svg"/><Relationship Id="rId11" Type="http://schemas.openxmlformats.org/officeDocument/2006/relationships/image" Target="../media/image51.png"/><Relationship Id="rId5" Type="http://schemas.openxmlformats.org/officeDocument/2006/relationships/image" Target="../media/image53.png"/><Relationship Id="rId10" Type="http://schemas.openxmlformats.org/officeDocument/2006/relationships/image" Target="../media/image57.svg"/><Relationship Id="rId4" Type="http://schemas.openxmlformats.org/officeDocument/2006/relationships/image" Target="../media/image45.svg"/><Relationship Id="rId9" Type="http://schemas.openxmlformats.org/officeDocument/2006/relationships/image" Target="../media/image56.png"/></Relationships>
</file>

<file path=ppt/slides/_rels/slide3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4.png"/><Relationship Id="rId7" Type="http://schemas.openxmlformats.org/officeDocument/2006/relationships/image" Target="../media/image18.png"/><Relationship Id="rId12" Type="http://schemas.openxmlformats.org/officeDocument/2006/relationships/image" Target="../media/image59.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4.svg"/><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50.svg"/><Relationship Id="rId4" Type="http://schemas.openxmlformats.org/officeDocument/2006/relationships/image" Target="../media/image45.sv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3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76.png"/><Relationship Id="rId7" Type="http://schemas.openxmlformats.org/officeDocument/2006/relationships/image" Target="../media/image18.png"/><Relationship Id="rId12" Type="http://schemas.openxmlformats.org/officeDocument/2006/relationships/image" Target="../media/image80.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1.svg"/><Relationship Id="rId11" Type="http://schemas.openxmlformats.org/officeDocument/2006/relationships/image" Target="../media/image79.png"/><Relationship Id="rId5" Type="http://schemas.openxmlformats.org/officeDocument/2006/relationships/image" Target="../media/image60.png"/><Relationship Id="rId10" Type="http://schemas.openxmlformats.org/officeDocument/2006/relationships/image" Target="../media/image78.svg"/><Relationship Id="rId4" Type="http://schemas.openxmlformats.org/officeDocument/2006/relationships/image" Target="../media/image77.svg"/><Relationship Id="rId9" Type="http://schemas.openxmlformats.org/officeDocument/2006/relationships/image" Target="../media/image14.png"/></Relationships>
</file>

<file path=ppt/slides/_rels/slide3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76.png"/><Relationship Id="rId7" Type="http://schemas.openxmlformats.org/officeDocument/2006/relationships/image" Target="../media/image10.png"/><Relationship Id="rId12" Type="http://schemas.openxmlformats.org/officeDocument/2006/relationships/image" Target="../media/image80.sv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1.svg"/><Relationship Id="rId11" Type="http://schemas.openxmlformats.org/officeDocument/2006/relationships/image" Target="../media/image79.png"/><Relationship Id="rId5" Type="http://schemas.openxmlformats.org/officeDocument/2006/relationships/image" Target="../media/image68.png"/><Relationship Id="rId10" Type="http://schemas.openxmlformats.org/officeDocument/2006/relationships/image" Target="../media/image78.svg"/><Relationship Id="rId4" Type="http://schemas.openxmlformats.org/officeDocument/2006/relationships/image" Target="../media/image77.svg"/><Relationship Id="rId9"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76.png"/><Relationship Id="rId7" Type="http://schemas.openxmlformats.org/officeDocument/2006/relationships/image" Target="../media/image18.png"/><Relationship Id="rId12" Type="http://schemas.openxmlformats.org/officeDocument/2006/relationships/image" Target="../media/image80.sv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1.svg"/><Relationship Id="rId11" Type="http://schemas.openxmlformats.org/officeDocument/2006/relationships/image" Target="../media/image79.png"/><Relationship Id="rId5" Type="http://schemas.openxmlformats.org/officeDocument/2006/relationships/image" Target="../media/image68.png"/><Relationship Id="rId10" Type="http://schemas.openxmlformats.org/officeDocument/2006/relationships/image" Target="../media/image23.svg"/><Relationship Id="rId4" Type="http://schemas.openxmlformats.org/officeDocument/2006/relationships/image" Target="../media/image77.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76.png"/><Relationship Id="rId7" Type="http://schemas.openxmlformats.org/officeDocument/2006/relationships/image" Target="../media/image18.png"/><Relationship Id="rId12" Type="http://schemas.openxmlformats.org/officeDocument/2006/relationships/image" Target="../media/image83.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1.svg"/><Relationship Id="rId11" Type="http://schemas.openxmlformats.org/officeDocument/2006/relationships/image" Target="../media/image82.png"/><Relationship Id="rId5" Type="http://schemas.openxmlformats.org/officeDocument/2006/relationships/image" Target="../media/image68.png"/><Relationship Id="rId10" Type="http://schemas.openxmlformats.org/officeDocument/2006/relationships/image" Target="../media/image78.svg"/><Relationship Id="rId4" Type="http://schemas.openxmlformats.org/officeDocument/2006/relationships/image" Target="../media/image77.svg"/><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41.svg"/></Relationships>
</file>

<file path=ppt/slides/_rels/slide46.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7.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2.svg"/><Relationship Id="rId11" Type="http://schemas.openxmlformats.org/officeDocument/2006/relationships/image" Target="../media/image88.png"/><Relationship Id="rId5" Type="http://schemas.openxmlformats.org/officeDocument/2006/relationships/image" Target="../media/image101.png"/><Relationship Id="rId10" Type="http://schemas.openxmlformats.org/officeDocument/2006/relationships/image" Target="../media/image106.svg"/><Relationship Id="rId4" Type="http://schemas.openxmlformats.org/officeDocument/2006/relationships/image" Target="../media/image100.svg"/><Relationship Id="rId9" Type="http://schemas.openxmlformats.org/officeDocument/2006/relationships/image" Target="../media/image105.png"/></Relationships>
</file>

<file path=ppt/slides/_rels/slide47.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99.png"/><Relationship Id="rId7" Type="http://schemas.openxmlformats.org/officeDocument/2006/relationships/image" Target="../media/image110.png"/><Relationship Id="rId12" Type="http://schemas.openxmlformats.org/officeDocument/2006/relationships/image" Target="../media/image107.sv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09.svg"/><Relationship Id="rId11" Type="http://schemas.openxmlformats.org/officeDocument/2006/relationships/image" Target="../media/image88.png"/><Relationship Id="rId5" Type="http://schemas.openxmlformats.org/officeDocument/2006/relationships/image" Target="../media/image108.png"/><Relationship Id="rId10" Type="http://schemas.openxmlformats.org/officeDocument/2006/relationships/image" Target="../media/image106.svg"/><Relationship Id="rId4" Type="http://schemas.openxmlformats.org/officeDocument/2006/relationships/image" Target="../media/image100.svg"/><Relationship Id="rId9" Type="http://schemas.openxmlformats.org/officeDocument/2006/relationships/image" Target="../media/image105.png"/></Relationships>
</file>

<file path=ppt/slides/_rels/slide48.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7.sv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9.svg"/><Relationship Id="rId11" Type="http://schemas.openxmlformats.org/officeDocument/2006/relationships/image" Target="../media/image88.png"/><Relationship Id="rId5" Type="http://schemas.openxmlformats.org/officeDocument/2006/relationships/image" Target="../media/image108.png"/><Relationship Id="rId10" Type="http://schemas.openxmlformats.org/officeDocument/2006/relationships/image" Target="../media/image113.svg"/><Relationship Id="rId4" Type="http://schemas.openxmlformats.org/officeDocument/2006/relationships/image" Target="../media/image100.svg"/><Relationship Id="rId9" Type="http://schemas.openxmlformats.org/officeDocument/2006/relationships/image" Target="../media/image112.png"/></Relationships>
</file>

<file path=ppt/slides/_rels/slide49.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95.sv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09.svg"/><Relationship Id="rId11" Type="http://schemas.openxmlformats.org/officeDocument/2006/relationships/image" Target="../media/image94.png"/><Relationship Id="rId5" Type="http://schemas.openxmlformats.org/officeDocument/2006/relationships/image" Target="../media/image108.png"/><Relationship Id="rId10" Type="http://schemas.openxmlformats.org/officeDocument/2006/relationships/image" Target="../media/image106.svg"/><Relationship Id="rId4" Type="http://schemas.openxmlformats.org/officeDocument/2006/relationships/image" Target="../media/image100.svg"/><Relationship Id="rId9" Type="http://schemas.openxmlformats.org/officeDocument/2006/relationships/image" Target="../media/image10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17.svg"/><Relationship Id="rId5" Type="http://schemas.openxmlformats.org/officeDocument/2006/relationships/image" Target="../media/image116.png"/><Relationship Id="rId10" Type="http://schemas.openxmlformats.org/officeDocument/2006/relationships/image" Target="../media/image121.svg"/><Relationship Id="rId4" Type="http://schemas.openxmlformats.org/officeDocument/2006/relationships/image" Target="../media/image115.svg"/><Relationship Id="rId9" Type="http://schemas.openxmlformats.org/officeDocument/2006/relationships/image" Target="../media/image120.png"/></Relationships>
</file>

<file path=ppt/slides/_rels/slide51.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122.png"/><Relationship Id="rId7" Type="http://schemas.openxmlformats.org/officeDocument/2006/relationships/image" Target="../media/image118.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25.svg"/><Relationship Id="rId5" Type="http://schemas.openxmlformats.org/officeDocument/2006/relationships/image" Target="../media/image124.png"/><Relationship Id="rId10" Type="http://schemas.openxmlformats.org/officeDocument/2006/relationships/image" Target="../media/image121.svg"/><Relationship Id="rId4" Type="http://schemas.openxmlformats.org/officeDocument/2006/relationships/image" Target="../media/image123.svg"/><Relationship Id="rId9" Type="http://schemas.openxmlformats.org/officeDocument/2006/relationships/image" Target="../media/image120.png"/></Relationships>
</file>

<file path=ppt/slides/_rels/slide52.xml.rels><?xml version="1.0" encoding="UTF-8" standalone="yes"?>
<Relationships xmlns="http://schemas.openxmlformats.org/package/2006/relationships"><Relationship Id="rId8" Type="http://schemas.openxmlformats.org/officeDocument/2006/relationships/image" Target="../media/image127.sv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17.svg"/><Relationship Id="rId5" Type="http://schemas.openxmlformats.org/officeDocument/2006/relationships/image" Target="../media/image116.png"/><Relationship Id="rId10" Type="http://schemas.openxmlformats.org/officeDocument/2006/relationships/image" Target="../media/image121.svg"/><Relationship Id="rId4" Type="http://schemas.openxmlformats.org/officeDocument/2006/relationships/image" Target="../media/image123.svg"/><Relationship Id="rId9" Type="http://schemas.openxmlformats.org/officeDocument/2006/relationships/image" Target="../media/image120.png"/></Relationships>
</file>

<file path=ppt/slides/_rels/slide53.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122.png"/><Relationship Id="rId7" Type="http://schemas.openxmlformats.org/officeDocument/2006/relationships/image" Target="../media/image118.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7.svg"/><Relationship Id="rId5" Type="http://schemas.openxmlformats.org/officeDocument/2006/relationships/image" Target="../media/image116.png"/><Relationship Id="rId10" Type="http://schemas.openxmlformats.org/officeDocument/2006/relationships/image" Target="../media/image129.svg"/><Relationship Id="rId4" Type="http://schemas.openxmlformats.org/officeDocument/2006/relationships/image" Target="../media/image123.svg"/><Relationship Id="rId9" Type="http://schemas.openxmlformats.org/officeDocument/2006/relationships/image" Target="../media/image128.png"/></Relationships>
</file>

<file path=ppt/slides/_rels/slide54.xml.rels><?xml version="1.0" encoding="UTF-8" standalone="yes"?>
<Relationships xmlns="http://schemas.openxmlformats.org/package/2006/relationships"><Relationship Id="rId8" Type="http://schemas.openxmlformats.org/officeDocument/2006/relationships/image" Target="../media/image135.sv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33.svg"/><Relationship Id="rId5" Type="http://schemas.openxmlformats.org/officeDocument/2006/relationships/image" Target="../media/image132.png"/><Relationship Id="rId4" Type="http://schemas.openxmlformats.org/officeDocument/2006/relationships/image" Target="../media/image131.sv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56.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ixabay.com/pl/vectors/mason-masoneria-kwadrat-kompas-309722/"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1CD13BA-4530-CA26-B847-87E381778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463" r="1" b="13422"/>
          <a:stretch>
            <a:fillRect/>
          </a:stretch>
        </p:blipFill>
        <p:spPr bwMode="auto">
          <a:xfrm>
            <a:off x="6832" y="0"/>
            <a:ext cx="12185167" cy="6858000"/>
          </a:xfrm>
          <a:prstGeom prst="rect">
            <a:avLst/>
          </a:prstGeom>
          <a:noFill/>
          <a:ln w="762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E76C71-AABA-44EE-7510-1164423B0073}"/>
              </a:ext>
            </a:extLst>
          </p:cNvPr>
          <p:cNvSpPr txBox="1"/>
          <p:nvPr/>
        </p:nvSpPr>
        <p:spPr>
          <a:xfrm>
            <a:off x="1614694" y="1790700"/>
            <a:ext cx="9427779" cy="4062651"/>
          </a:xfrm>
          <a:prstGeom prst="rect">
            <a:avLst/>
          </a:prstGeom>
          <a:noFill/>
        </p:spPr>
        <p:txBody>
          <a:bodyPr wrap="square" rtlCol="0">
            <a:spAutoFit/>
          </a:bodyPr>
          <a:lstStyle/>
          <a:p>
            <a:r>
              <a:rPr lang="en-US" sz="3200" dirty="0"/>
              <a:t>‘The West Wing’ Learning and Development Team Presents:</a:t>
            </a:r>
          </a:p>
          <a:p>
            <a:endParaRPr lang="en-US" sz="3200" dirty="0"/>
          </a:p>
          <a:p>
            <a:r>
              <a:rPr lang="en-US" sz="4800" dirty="0"/>
              <a:t>Lodge of Instruction </a:t>
            </a:r>
          </a:p>
          <a:p>
            <a:r>
              <a:rPr lang="en-US" sz="4800" dirty="0"/>
              <a:t>Lesson 1.</a:t>
            </a:r>
          </a:p>
          <a:p>
            <a:r>
              <a:rPr lang="en-US" sz="4800" dirty="0"/>
              <a:t>The Ceremony of Installation.</a:t>
            </a:r>
          </a:p>
          <a:p>
            <a:endParaRPr lang="en-GB" dirty="0"/>
          </a:p>
        </p:txBody>
      </p:sp>
      <p:pic>
        <p:nvPicPr>
          <p:cNvPr id="4" name="Picture 3" descr="A compass with a red needle&#10;&#10;AI-generated content may be incorrect.">
            <a:extLst>
              <a:ext uri="{FF2B5EF4-FFF2-40B4-BE49-F238E27FC236}">
                <a16:creationId xmlns:a16="http://schemas.microsoft.com/office/drawing/2014/main" id="{04CA8378-824C-EF24-D3B4-3DD2CCF41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563" y="0"/>
            <a:ext cx="7200900" cy="1790700"/>
          </a:xfrm>
          <a:prstGeom prst="rect">
            <a:avLst/>
          </a:prstGeom>
        </p:spPr>
      </p:pic>
    </p:spTree>
    <p:extLst>
      <p:ext uri="{BB962C8B-B14F-4D97-AF65-F5344CB8AC3E}">
        <p14:creationId xmlns:p14="http://schemas.microsoft.com/office/powerpoint/2010/main" val="197679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3BE2-B51C-5767-FA71-C34080AADD56}"/>
              </a:ext>
            </a:extLst>
          </p:cNvPr>
          <p:cNvSpPr>
            <a:spLocks noGrp="1"/>
          </p:cNvSpPr>
          <p:nvPr>
            <p:ph type="title"/>
          </p:nvPr>
        </p:nvSpPr>
        <p:spPr>
          <a:xfrm>
            <a:off x="1249961" y="1600199"/>
            <a:ext cx="3173482" cy="4297680"/>
          </a:xfrm>
        </p:spPr>
        <p:txBody>
          <a:bodyPr anchor="ctr">
            <a:normAutofit/>
          </a:bodyPr>
          <a:lstStyle/>
          <a:p>
            <a:r>
              <a:rPr lang="en-US" dirty="0"/>
              <a:t>A Lodge of Instruction is NOT just a place of rehearsal.</a:t>
            </a:r>
            <a:br>
              <a:rPr lang="en-US" dirty="0"/>
            </a:br>
            <a:endParaRPr lang="en-GB" dirty="0"/>
          </a:p>
        </p:txBody>
      </p:sp>
      <p:sp>
        <p:nvSpPr>
          <p:cNvPr id="3" name="Content Placeholder 2">
            <a:extLst>
              <a:ext uri="{FF2B5EF4-FFF2-40B4-BE49-F238E27FC236}">
                <a16:creationId xmlns:a16="http://schemas.microsoft.com/office/drawing/2014/main" id="{63738A36-FF7D-BE4A-B8AD-B4C16E5DDEEE}"/>
              </a:ext>
            </a:extLst>
          </p:cNvPr>
          <p:cNvSpPr>
            <a:spLocks noGrp="1"/>
          </p:cNvSpPr>
          <p:nvPr>
            <p:ph idx="1"/>
          </p:nvPr>
        </p:nvSpPr>
        <p:spPr>
          <a:xfrm>
            <a:off x="4931429" y="2047682"/>
            <a:ext cx="6169703" cy="2762635"/>
          </a:xfrm>
          <a:solidFill>
            <a:schemeClr val="accent1">
              <a:lumMod val="75000"/>
            </a:schemeClr>
          </a:solidFill>
        </p:spPr>
        <p:txBody>
          <a:bodyPr anchor="ctr">
            <a:normAutofit/>
          </a:bodyPr>
          <a:lstStyle/>
          <a:p>
            <a:pPr marL="0" indent="0">
              <a:buNone/>
            </a:pPr>
            <a:r>
              <a:rPr lang="en-US" sz="2400" dirty="0"/>
              <a:t>It MUST have an element  of </a:t>
            </a:r>
            <a:r>
              <a:rPr lang="en-US" sz="2400" dirty="0" err="1"/>
              <a:t>analysing</a:t>
            </a:r>
            <a:r>
              <a:rPr lang="en-US" sz="2400" dirty="0"/>
              <a:t>, and an understanding of the ritual and symbolism, if it is to fulfill its role of teaching a man to be a Freemason.</a:t>
            </a:r>
            <a:endParaRPr lang="en-GB" sz="2400" dirty="0"/>
          </a:p>
        </p:txBody>
      </p:sp>
    </p:spTree>
    <p:extLst>
      <p:ext uri="{BB962C8B-B14F-4D97-AF65-F5344CB8AC3E}">
        <p14:creationId xmlns:p14="http://schemas.microsoft.com/office/powerpoint/2010/main" val="68713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26D9-7F26-186C-BFFE-5D5F6861B1E5}"/>
              </a:ext>
            </a:extLst>
          </p:cNvPr>
          <p:cNvSpPr>
            <a:spLocks noGrp="1"/>
          </p:cNvSpPr>
          <p:nvPr>
            <p:ph type="title"/>
          </p:nvPr>
        </p:nvSpPr>
        <p:spPr/>
        <p:txBody>
          <a:bodyPr>
            <a:normAutofit/>
          </a:bodyPr>
          <a:lstStyle/>
          <a:p>
            <a:r>
              <a:rPr lang="en-US"/>
              <a:t>Example LoI Program.</a:t>
            </a:r>
            <a:endParaRPr lang="en-GB"/>
          </a:p>
        </p:txBody>
      </p:sp>
      <p:graphicFrame>
        <p:nvGraphicFramePr>
          <p:cNvPr id="5" name="Content Placeholder 2">
            <a:extLst>
              <a:ext uri="{FF2B5EF4-FFF2-40B4-BE49-F238E27FC236}">
                <a16:creationId xmlns:a16="http://schemas.microsoft.com/office/drawing/2014/main" id="{215D96DA-03FA-5E47-C036-3C779F6F72BC}"/>
              </a:ext>
            </a:extLst>
          </p:cNvPr>
          <p:cNvGraphicFramePr>
            <a:graphicFrameLocks noGrp="1"/>
          </p:cNvGraphicFramePr>
          <p:nvPr>
            <p:ph idx="1"/>
            <p:extLst>
              <p:ext uri="{D42A27DB-BD31-4B8C-83A1-F6EECF244321}">
                <p14:modId xmlns:p14="http://schemas.microsoft.com/office/powerpoint/2010/main" val="774005101"/>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315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91C435-C9C4-009B-7B72-0F658A8C0FC4}"/>
              </a:ext>
            </a:extLst>
          </p:cNvPr>
          <p:cNvSpPr txBox="1"/>
          <p:nvPr/>
        </p:nvSpPr>
        <p:spPr>
          <a:xfrm>
            <a:off x="1964987" y="802298"/>
            <a:ext cx="9089865" cy="3822329"/>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6600" cap="all">
                <a:solidFill>
                  <a:schemeClr val="accent1"/>
                </a:solidFill>
                <a:latin typeface="+mj-lt"/>
                <a:ea typeface="+mj-ea"/>
                <a:cs typeface="+mj-cs"/>
              </a:rPr>
              <a:t>Part 2</a:t>
            </a:r>
          </a:p>
          <a:p>
            <a:pPr defTabSz="914400">
              <a:lnSpc>
                <a:spcPct val="90000"/>
              </a:lnSpc>
              <a:spcBef>
                <a:spcPct val="0"/>
              </a:spcBef>
              <a:spcAft>
                <a:spcPts val="600"/>
              </a:spcAft>
            </a:pPr>
            <a:r>
              <a:rPr lang="en-US" sz="6600" cap="all">
                <a:solidFill>
                  <a:schemeClr val="accent1"/>
                </a:solidFill>
                <a:latin typeface="+mj-lt"/>
                <a:ea typeface="+mj-ea"/>
                <a:cs typeface="+mj-cs"/>
              </a:rPr>
              <a:t>The Ceremony of Installation.</a:t>
            </a:r>
          </a:p>
        </p:txBody>
      </p:sp>
    </p:spTree>
    <p:extLst>
      <p:ext uri="{BB962C8B-B14F-4D97-AF65-F5344CB8AC3E}">
        <p14:creationId xmlns:p14="http://schemas.microsoft.com/office/powerpoint/2010/main" val="260546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7848E4-7372-ABCB-6E82-88DA9BC4E93A}"/>
              </a:ext>
            </a:extLst>
          </p:cNvPr>
          <p:cNvSpPr txBox="1"/>
          <p:nvPr/>
        </p:nvSpPr>
        <p:spPr>
          <a:xfrm>
            <a:off x="1450392" y="342420"/>
            <a:ext cx="9291215" cy="1049235"/>
          </a:xfrm>
          <a:prstGeom prst="rect">
            <a:avLst/>
          </a:prstGeom>
        </p:spPr>
        <p:txBody>
          <a:bodyPr vert="horz" lIns="91440" tIns="45720" rIns="91440" bIns="45720" rtlCol="0" anchor="ctr">
            <a:normAutofit/>
          </a:bodyPr>
          <a:lstStyle/>
          <a:p>
            <a:pPr lvl="0" algn="ctr" defTabSz="914400">
              <a:lnSpc>
                <a:spcPct val="90000"/>
              </a:lnSpc>
              <a:spcBef>
                <a:spcPct val="0"/>
              </a:spcBef>
              <a:spcAft>
                <a:spcPts val="600"/>
              </a:spcAft>
            </a:pPr>
            <a:r>
              <a:rPr lang="en-US" sz="3200" cap="all" dirty="0">
                <a:solidFill>
                  <a:schemeClr val="accent1"/>
                </a:solidFill>
                <a:latin typeface="+mj-lt"/>
                <a:ea typeface="+mj-ea"/>
                <a:cs typeface="+mj-cs"/>
              </a:rPr>
              <a:t>Lesson Objectives</a:t>
            </a:r>
          </a:p>
        </p:txBody>
      </p:sp>
      <p:graphicFrame>
        <p:nvGraphicFramePr>
          <p:cNvPr id="5" name="TextBox 2">
            <a:extLst>
              <a:ext uri="{FF2B5EF4-FFF2-40B4-BE49-F238E27FC236}">
                <a16:creationId xmlns:a16="http://schemas.microsoft.com/office/drawing/2014/main" id="{4CB1E347-F8AA-09F5-F87F-DE15ACF9BDF8}"/>
              </a:ext>
            </a:extLst>
          </p:cNvPr>
          <p:cNvGraphicFramePr/>
          <p:nvPr>
            <p:extLst>
              <p:ext uri="{D42A27DB-BD31-4B8C-83A1-F6EECF244321}">
                <p14:modId xmlns:p14="http://schemas.microsoft.com/office/powerpoint/2010/main" val="1135629777"/>
              </p:ext>
            </p:extLst>
          </p:nvPr>
        </p:nvGraphicFramePr>
        <p:xfrm>
          <a:off x="1451579" y="2015732"/>
          <a:ext cx="9291215"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3649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838D9A1-60EF-0638-375C-BEE4402EB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AE2D0-946C-797E-C902-D69CC10E0BA0}"/>
              </a:ext>
            </a:extLst>
          </p:cNvPr>
          <p:cNvSpPr>
            <a:spLocks noGrp="1"/>
          </p:cNvSpPr>
          <p:nvPr>
            <p:ph type="title"/>
          </p:nvPr>
        </p:nvSpPr>
        <p:spPr>
          <a:xfrm>
            <a:off x="1450392" y="343002"/>
            <a:ext cx="9291215" cy="1049235"/>
          </a:xfrm>
        </p:spPr>
        <p:txBody>
          <a:bodyPr>
            <a:normAutofit/>
          </a:bodyPr>
          <a:lstStyle/>
          <a:p>
            <a:r>
              <a:rPr lang="en-US" dirty="0"/>
              <a:t>The Annual Election of the Master.</a:t>
            </a:r>
            <a:endParaRPr lang="en-GB" dirty="0"/>
          </a:p>
        </p:txBody>
      </p:sp>
      <p:graphicFrame>
        <p:nvGraphicFramePr>
          <p:cNvPr id="5" name="Content Placeholder 2">
            <a:extLst>
              <a:ext uri="{FF2B5EF4-FFF2-40B4-BE49-F238E27FC236}">
                <a16:creationId xmlns:a16="http://schemas.microsoft.com/office/drawing/2014/main" id="{605987A0-DFFC-294D-5C72-3A4EBB25B86F}"/>
              </a:ext>
            </a:extLst>
          </p:cNvPr>
          <p:cNvGraphicFramePr>
            <a:graphicFrameLocks noGrp="1"/>
          </p:cNvGraphicFramePr>
          <p:nvPr>
            <p:ph idx="1"/>
            <p:extLst>
              <p:ext uri="{D42A27DB-BD31-4B8C-83A1-F6EECF244321}">
                <p14:modId xmlns:p14="http://schemas.microsoft.com/office/powerpoint/2010/main" val="2286526980"/>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595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1AE9-9767-3D02-84CC-E900FF842575}"/>
              </a:ext>
            </a:extLst>
          </p:cNvPr>
          <p:cNvSpPr>
            <a:spLocks noGrp="1"/>
          </p:cNvSpPr>
          <p:nvPr>
            <p:ph type="title"/>
          </p:nvPr>
        </p:nvSpPr>
        <p:spPr>
          <a:xfrm>
            <a:off x="1450392" y="447167"/>
            <a:ext cx="9291215" cy="1049235"/>
          </a:xfrm>
        </p:spPr>
        <p:txBody>
          <a:bodyPr>
            <a:normAutofit/>
          </a:bodyPr>
          <a:lstStyle/>
          <a:p>
            <a:r>
              <a:rPr lang="en-US" dirty="0"/>
              <a:t>The Annual Election of the Master.</a:t>
            </a:r>
            <a:endParaRPr lang="en-GB" dirty="0"/>
          </a:p>
        </p:txBody>
      </p:sp>
      <p:graphicFrame>
        <p:nvGraphicFramePr>
          <p:cNvPr id="5" name="Content Placeholder 2">
            <a:extLst>
              <a:ext uri="{FF2B5EF4-FFF2-40B4-BE49-F238E27FC236}">
                <a16:creationId xmlns:a16="http://schemas.microsoft.com/office/drawing/2014/main" id="{D6D7E257-6E7E-1259-4399-816D3D098357}"/>
              </a:ext>
            </a:extLst>
          </p:cNvPr>
          <p:cNvGraphicFramePr>
            <a:graphicFrameLocks noGrp="1"/>
          </p:cNvGraphicFramePr>
          <p:nvPr>
            <p:ph idx="1"/>
            <p:extLst>
              <p:ext uri="{D42A27DB-BD31-4B8C-83A1-F6EECF244321}">
                <p14:modId xmlns:p14="http://schemas.microsoft.com/office/powerpoint/2010/main" val="3945609198"/>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52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EBE2-14DA-5239-72CD-7EF1080601DE}"/>
              </a:ext>
            </a:extLst>
          </p:cNvPr>
          <p:cNvSpPr>
            <a:spLocks noGrp="1"/>
          </p:cNvSpPr>
          <p:nvPr>
            <p:ph type="title"/>
          </p:nvPr>
        </p:nvSpPr>
        <p:spPr>
          <a:xfrm>
            <a:off x="1525152" y="415636"/>
            <a:ext cx="9291215" cy="1049235"/>
          </a:xfrm>
        </p:spPr>
        <p:txBody>
          <a:bodyPr>
            <a:normAutofit/>
          </a:bodyPr>
          <a:lstStyle/>
          <a:p>
            <a:r>
              <a:rPr lang="en-US" dirty="0"/>
              <a:t>The Master’s Commitment.</a:t>
            </a:r>
            <a:endParaRPr lang="en-GB" dirty="0"/>
          </a:p>
        </p:txBody>
      </p:sp>
      <p:graphicFrame>
        <p:nvGraphicFramePr>
          <p:cNvPr id="5" name="Content Placeholder 2">
            <a:extLst>
              <a:ext uri="{FF2B5EF4-FFF2-40B4-BE49-F238E27FC236}">
                <a16:creationId xmlns:a16="http://schemas.microsoft.com/office/drawing/2014/main" id="{66838EAD-4EEA-C657-A12B-3B21D32C2C11}"/>
              </a:ext>
            </a:extLst>
          </p:cNvPr>
          <p:cNvGraphicFramePr>
            <a:graphicFrameLocks noGrp="1"/>
          </p:cNvGraphicFramePr>
          <p:nvPr>
            <p:ph idx="1"/>
            <p:extLst>
              <p:ext uri="{D42A27DB-BD31-4B8C-83A1-F6EECF244321}">
                <p14:modId xmlns:p14="http://schemas.microsoft.com/office/powerpoint/2010/main" val="1311845334"/>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34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5E8CF-4383-0EDE-0CC3-9DB9CA042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9BC49-A138-5477-6BCA-336449E1E140}"/>
              </a:ext>
            </a:extLst>
          </p:cNvPr>
          <p:cNvSpPr>
            <a:spLocks noGrp="1"/>
          </p:cNvSpPr>
          <p:nvPr>
            <p:ph type="title"/>
          </p:nvPr>
        </p:nvSpPr>
        <p:spPr>
          <a:xfrm>
            <a:off x="1450392" y="164287"/>
            <a:ext cx="9291215" cy="1049235"/>
          </a:xfrm>
        </p:spPr>
        <p:txBody>
          <a:bodyPr>
            <a:normAutofit/>
          </a:bodyPr>
          <a:lstStyle/>
          <a:p>
            <a:r>
              <a:rPr lang="en-US" dirty="0"/>
              <a:t>The Board of Installed Masters.</a:t>
            </a:r>
            <a:endParaRPr lang="en-GB" dirty="0"/>
          </a:p>
        </p:txBody>
      </p:sp>
      <p:graphicFrame>
        <p:nvGraphicFramePr>
          <p:cNvPr id="5" name="Content Placeholder 2">
            <a:extLst>
              <a:ext uri="{FF2B5EF4-FFF2-40B4-BE49-F238E27FC236}">
                <a16:creationId xmlns:a16="http://schemas.microsoft.com/office/drawing/2014/main" id="{4155AB98-9795-E686-FF54-0D90C96E52F6}"/>
              </a:ext>
            </a:extLst>
          </p:cNvPr>
          <p:cNvGraphicFramePr>
            <a:graphicFrameLocks noGrp="1"/>
          </p:cNvGraphicFramePr>
          <p:nvPr>
            <p:ph idx="1"/>
            <p:extLst>
              <p:ext uri="{D42A27DB-BD31-4B8C-83A1-F6EECF244321}">
                <p14:modId xmlns:p14="http://schemas.microsoft.com/office/powerpoint/2010/main" val="1202120455"/>
              </p:ext>
            </p:extLst>
          </p:nvPr>
        </p:nvGraphicFramePr>
        <p:xfrm>
          <a:off x="1450975" y="1853754"/>
          <a:ext cx="9291638" cy="4199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57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DD538-0EF2-0940-EDDD-FDD0C9EE9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A4D9D-984A-DBD7-8088-226FAAD9DCB9}"/>
              </a:ext>
            </a:extLst>
          </p:cNvPr>
          <p:cNvSpPr>
            <a:spLocks noGrp="1"/>
          </p:cNvSpPr>
          <p:nvPr>
            <p:ph type="title"/>
          </p:nvPr>
        </p:nvSpPr>
        <p:spPr>
          <a:xfrm>
            <a:off x="1450392" y="195818"/>
            <a:ext cx="9291215" cy="1049235"/>
          </a:xfrm>
        </p:spPr>
        <p:txBody>
          <a:bodyPr>
            <a:normAutofit/>
          </a:bodyPr>
          <a:lstStyle/>
          <a:p>
            <a:r>
              <a:rPr lang="en-US" dirty="0"/>
              <a:t>The Board of Installed Masters.</a:t>
            </a:r>
            <a:endParaRPr lang="en-GB" dirty="0"/>
          </a:p>
        </p:txBody>
      </p:sp>
      <p:graphicFrame>
        <p:nvGraphicFramePr>
          <p:cNvPr id="5" name="Content Placeholder 2">
            <a:extLst>
              <a:ext uri="{FF2B5EF4-FFF2-40B4-BE49-F238E27FC236}">
                <a16:creationId xmlns:a16="http://schemas.microsoft.com/office/drawing/2014/main" id="{51629DCE-1548-6428-BC27-3B5177DA005A}"/>
              </a:ext>
            </a:extLst>
          </p:cNvPr>
          <p:cNvGraphicFramePr>
            <a:graphicFrameLocks noGrp="1"/>
          </p:cNvGraphicFramePr>
          <p:nvPr>
            <p:ph idx="1"/>
            <p:extLst>
              <p:ext uri="{D42A27DB-BD31-4B8C-83A1-F6EECF244321}">
                <p14:modId xmlns:p14="http://schemas.microsoft.com/office/powerpoint/2010/main" val="2906967315"/>
              </p:ext>
            </p:extLst>
          </p:nvPr>
        </p:nvGraphicFramePr>
        <p:xfrm>
          <a:off x="1450975" y="1853754"/>
          <a:ext cx="9291638" cy="4199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7094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9C6A5-3531-60C5-13B3-B382E001F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00DD4-FC6B-21AB-FD5D-6ACBDCD8524B}"/>
              </a:ext>
            </a:extLst>
          </p:cNvPr>
          <p:cNvSpPr>
            <a:spLocks noGrp="1"/>
          </p:cNvSpPr>
          <p:nvPr>
            <p:ph type="title"/>
          </p:nvPr>
        </p:nvSpPr>
        <p:spPr>
          <a:xfrm>
            <a:off x="1450392" y="143267"/>
            <a:ext cx="9291215" cy="1049235"/>
          </a:xfrm>
        </p:spPr>
        <p:txBody>
          <a:bodyPr>
            <a:normAutofit/>
          </a:bodyPr>
          <a:lstStyle/>
          <a:p>
            <a:r>
              <a:rPr lang="en-US" dirty="0"/>
              <a:t>The Board of Installed Masters.</a:t>
            </a:r>
            <a:endParaRPr lang="en-GB" dirty="0"/>
          </a:p>
        </p:txBody>
      </p:sp>
      <p:graphicFrame>
        <p:nvGraphicFramePr>
          <p:cNvPr id="5" name="Content Placeholder 2">
            <a:extLst>
              <a:ext uri="{FF2B5EF4-FFF2-40B4-BE49-F238E27FC236}">
                <a16:creationId xmlns:a16="http://schemas.microsoft.com/office/drawing/2014/main" id="{8FA1F6A0-8ECA-A89D-D84A-D6F50A9A04CF}"/>
              </a:ext>
            </a:extLst>
          </p:cNvPr>
          <p:cNvGraphicFramePr>
            <a:graphicFrameLocks noGrp="1"/>
          </p:cNvGraphicFramePr>
          <p:nvPr>
            <p:ph idx="1"/>
            <p:extLst>
              <p:ext uri="{D42A27DB-BD31-4B8C-83A1-F6EECF244321}">
                <p14:modId xmlns:p14="http://schemas.microsoft.com/office/powerpoint/2010/main" val="443981211"/>
              </p:ext>
            </p:extLst>
          </p:nvPr>
        </p:nvGraphicFramePr>
        <p:xfrm>
          <a:off x="1450392" y="1990389"/>
          <a:ext cx="9291638" cy="4199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588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8334-359B-7C2F-D33E-5E67975FEEC1}"/>
              </a:ext>
            </a:extLst>
          </p:cNvPr>
          <p:cNvSpPr>
            <a:spLocks noGrp="1"/>
          </p:cNvSpPr>
          <p:nvPr>
            <p:ph type="title"/>
          </p:nvPr>
        </p:nvSpPr>
        <p:spPr>
          <a:xfrm>
            <a:off x="1451579" y="2303047"/>
            <a:ext cx="3272093" cy="2674198"/>
          </a:xfrm>
        </p:spPr>
        <p:txBody>
          <a:bodyPr anchor="t">
            <a:normAutofit/>
          </a:bodyPr>
          <a:lstStyle/>
          <a:p>
            <a:r>
              <a:rPr lang="en-US"/>
              <a:t>Aims</a:t>
            </a:r>
            <a:endParaRPr lang="en-GB"/>
          </a:p>
        </p:txBody>
      </p:sp>
      <p:graphicFrame>
        <p:nvGraphicFramePr>
          <p:cNvPr id="5" name="Content Placeholder 2">
            <a:extLst>
              <a:ext uri="{FF2B5EF4-FFF2-40B4-BE49-F238E27FC236}">
                <a16:creationId xmlns:a16="http://schemas.microsoft.com/office/drawing/2014/main" id="{0838167C-817C-0A90-F8EC-814ED8E2F244}"/>
              </a:ext>
            </a:extLst>
          </p:cNvPr>
          <p:cNvGraphicFramePr>
            <a:graphicFrameLocks noGrp="1"/>
          </p:cNvGraphicFramePr>
          <p:nvPr>
            <p:ph idx="1"/>
            <p:extLst>
              <p:ext uri="{D42A27DB-BD31-4B8C-83A1-F6EECF244321}">
                <p14:modId xmlns:p14="http://schemas.microsoft.com/office/powerpoint/2010/main" val="4186135108"/>
              </p:ext>
            </p:extLst>
          </p:nvPr>
        </p:nvGraphicFramePr>
        <p:xfrm>
          <a:off x="4921195" y="782254"/>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818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3053-668A-D2F9-783E-9C07C6602DB8}"/>
              </a:ext>
            </a:extLst>
          </p:cNvPr>
          <p:cNvSpPr>
            <a:spLocks noGrp="1"/>
          </p:cNvSpPr>
          <p:nvPr>
            <p:ph type="title"/>
          </p:nvPr>
        </p:nvSpPr>
        <p:spPr>
          <a:xfrm>
            <a:off x="1450392" y="279901"/>
            <a:ext cx="9291215" cy="1049235"/>
          </a:xfrm>
        </p:spPr>
        <p:txBody>
          <a:bodyPr>
            <a:normAutofit/>
          </a:bodyPr>
          <a:lstStyle/>
          <a:p>
            <a:r>
              <a:rPr lang="en-US" dirty="0"/>
              <a:t>The Board of Installed Masters.</a:t>
            </a:r>
            <a:endParaRPr lang="en-GB" dirty="0"/>
          </a:p>
        </p:txBody>
      </p:sp>
      <p:graphicFrame>
        <p:nvGraphicFramePr>
          <p:cNvPr id="5" name="Content Placeholder 2">
            <a:extLst>
              <a:ext uri="{FF2B5EF4-FFF2-40B4-BE49-F238E27FC236}">
                <a16:creationId xmlns:a16="http://schemas.microsoft.com/office/drawing/2014/main" id="{1680D9A1-C6B0-5241-BA0D-886658B96432}"/>
              </a:ext>
            </a:extLst>
          </p:cNvPr>
          <p:cNvGraphicFramePr>
            <a:graphicFrameLocks noGrp="1"/>
          </p:cNvGraphicFramePr>
          <p:nvPr>
            <p:ph idx="1"/>
            <p:extLst>
              <p:ext uri="{D42A27DB-BD31-4B8C-83A1-F6EECF244321}">
                <p14:modId xmlns:p14="http://schemas.microsoft.com/office/powerpoint/2010/main" val="2425444503"/>
              </p:ext>
            </p:extLst>
          </p:nvPr>
        </p:nvGraphicFramePr>
        <p:xfrm>
          <a:off x="1450392" y="1475381"/>
          <a:ext cx="9291638" cy="4199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172EDC2-6860-ADB9-9914-202890578503}"/>
              </a:ext>
            </a:extLst>
          </p:cNvPr>
          <p:cNvSpPr txBox="1"/>
          <p:nvPr/>
        </p:nvSpPr>
        <p:spPr>
          <a:xfrm>
            <a:off x="6095999" y="3983421"/>
            <a:ext cx="1282263" cy="553998"/>
          </a:xfrm>
          <a:prstGeom prst="rect">
            <a:avLst/>
          </a:prstGeom>
          <a:noFill/>
        </p:spPr>
        <p:txBody>
          <a:bodyPr wrap="square" rtlCol="0">
            <a:spAutoFit/>
          </a:bodyPr>
          <a:lstStyle/>
          <a:p>
            <a:pPr algn="ctr"/>
            <a:r>
              <a:rPr lang="en-US" sz="1000" dirty="0"/>
              <a:t>PLACED INTO THE CHAIR OF KING SOLOMON</a:t>
            </a:r>
            <a:endParaRPr lang="en-GB" sz="1000" dirty="0"/>
          </a:p>
        </p:txBody>
      </p:sp>
    </p:spTree>
    <p:extLst>
      <p:ext uri="{BB962C8B-B14F-4D97-AF65-F5344CB8AC3E}">
        <p14:creationId xmlns:p14="http://schemas.microsoft.com/office/powerpoint/2010/main" val="3264558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1B92-F082-B326-B1A3-9DD442AC4EE5}"/>
              </a:ext>
            </a:extLst>
          </p:cNvPr>
          <p:cNvSpPr>
            <a:spLocks noGrp="1"/>
          </p:cNvSpPr>
          <p:nvPr>
            <p:ph type="title"/>
          </p:nvPr>
        </p:nvSpPr>
        <p:spPr>
          <a:xfrm>
            <a:off x="5188043" y="342420"/>
            <a:ext cx="5550355" cy="1049235"/>
          </a:xfrm>
        </p:spPr>
        <p:txBody>
          <a:bodyPr>
            <a:normAutofit/>
          </a:bodyPr>
          <a:lstStyle/>
          <a:p>
            <a:r>
              <a:rPr lang="en-US" dirty="0"/>
              <a:t>The Master’s Jewel.</a:t>
            </a:r>
            <a:endParaRPr lang="en-GB" dirty="0"/>
          </a:p>
        </p:txBody>
      </p:sp>
      <p:graphicFrame>
        <p:nvGraphicFramePr>
          <p:cNvPr id="5" name="Content Placeholder 2">
            <a:extLst>
              <a:ext uri="{FF2B5EF4-FFF2-40B4-BE49-F238E27FC236}">
                <a16:creationId xmlns:a16="http://schemas.microsoft.com/office/drawing/2014/main" id="{792DBF2F-B9D5-1A2C-E9CC-8D07894691B6}"/>
              </a:ext>
            </a:extLst>
          </p:cNvPr>
          <p:cNvGraphicFramePr>
            <a:graphicFrameLocks noGrp="1"/>
          </p:cNvGraphicFramePr>
          <p:nvPr>
            <p:ph idx="1"/>
            <p:extLst>
              <p:ext uri="{D42A27DB-BD31-4B8C-83A1-F6EECF244321}">
                <p14:modId xmlns:p14="http://schemas.microsoft.com/office/powerpoint/2010/main" val="2336431862"/>
              </p:ext>
            </p:extLst>
          </p:nvPr>
        </p:nvGraphicFramePr>
        <p:xfrm>
          <a:off x="5188043" y="2015732"/>
          <a:ext cx="5550355"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a:extLst>
              <a:ext uri="{FF2B5EF4-FFF2-40B4-BE49-F238E27FC236}">
                <a16:creationId xmlns:a16="http://schemas.microsoft.com/office/drawing/2014/main" id="{F98A5528-75D8-8AEC-9A73-67CFCB4012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187" r="3915" b="5"/>
          <a:stretch>
            <a:fillRect/>
          </a:stretch>
        </p:blipFill>
        <p:spPr bwMode="auto">
          <a:xfrm>
            <a:off x="667364" y="2015732"/>
            <a:ext cx="3768609" cy="249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59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693C-3559-CCB1-D6FF-393631B65E41}"/>
              </a:ext>
            </a:extLst>
          </p:cNvPr>
          <p:cNvSpPr>
            <a:spLocks noGrp="1"/>
          </p:cNvSpPr>
          <p:nvPr>
            <p:ph type="title"/>
          </p:nvPr>
        </p:nvSpPr>
        <p:spPr>
          <a:xfrm>
            <a:off x="1450392" y="437079"/>
            <a:ext cx="9291215" cy="1049235"/>
          </a:xfrm>
        </p:spPr>
        <p:txBody>
          <a:bodyPr>
            <a:normAutofit/>
          </a:bodyPr>
          <a:lstStyle/>
          <a:p>
            <a:r>
              <a:rPr lang="en-US" dirty="0"/>
              <a:t>Immediate Past Master’s Jewel</a:t>
            </a:r>
            <a:endParaRPr lang="en-GB" dirty="0"/>
          </a:p>
        </p:txBody>
      </p:sp>
      <p:graphicFrame>
        <p:nvGraphicFramePr>
          <p:cNvPr id="5" name="Content Placeholder 2">
            <a:extLst>
              <a:ext uri="{FF2B5EF4-FFF2-40B4-BE49-F238E27FC236}">
                <a16:creationId xmlns:a16="http://schemas.microsoft.com/office/drawing/2014/main" id="{A4273029-28D5-5132-5A3D-9EE0F9A40505}"/>
              </a:ext>
            </a:extLst>
          </p:cNvPr>
          <p:cNvGraphicFramePr>
            <a:graphicFrameLocks noGrp="1"/>
          </p:cNvGraphicFramePr>
          <p:nvPr>
            <p:ph idx="1"/>
            <p:extLst>
              <p:ext uri="{D42A27DB-BD31-4B8C-83A1-F6EECF244321}">
                <p14:modId xmlns:p14="http://schemas.microsoft.com/office/powerpoint/2010/main" val="2175558752"/>
              </p:ext>
            </p:extLst>
          </p:nvPr>
        </p:nvGraphicFramePr>
        <p:xfrm>
          <a:off x="855404" y="2182137"/>
          <a:ext cx="6333671" cy="3714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Past Master Collar Jewel">
            <a:extLst>
              <a:ext uri="{FF2B5EF4-FFF2-40B4-BE49-F238E27FC236}">
                <a16:creationId xmlns:a16="http://schemas.microsoft.com/office/drawing/2014/main" id="{877D4506-9B0E-F035-A24F-D5950AEF649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48758" y="2167612"/>
            <a:ext cx="3687837" cy="368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464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01FD1-AC6A-375E-D741-AAC19D609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50F86-1B6A-E3E6-4C95-79B0E5DF1BCD}"/>
              </a:ext>
            </a:extLst>
          </p:cNvPr>
          <p:cNvSpPr>
            <a:spLocks noGrp="1"/>
          </p:cNvSpPr>
          <p:nvPr>
            <p:ph type="title"/>
          </p:nvPr>
        </p:nvSpPr>
        <p:spPr>
          <a:xfrm>
            <a:off x="1451398" y="153815"/>
            <a:ext cx="9291215" cy="1049235"/>
          </a:xfrm>
        </p:spPr>
        <p:txBody>
          <a:bodyPr>
            <a:normAutofit/>
          </a:bodyPr>
          <a:lstStyle/>
          <a:p>
            <a:r>
              <a:rPr lang="en-US" dirty="0"/>
              <a:t>Proclamation and Appointment.</a:t>
            </a:r>
            <a:endParaRPr lang="en-GB" dirty="0"/>
          </a:p>
        </p:txBody>
      </p:sp>
      <p:graphicFrame>
        <p:nvGraphicFramePr>
          <p:cNvPr id="5" name="Content Placeholder 2">
            <a:extLst>
              <a:ext uri="{FF2B5EF4-FFF2-40B4-BE49-F238E27FC236}">
                <a16:creationId xmlns:a16="http://schemas.microsoft.com/office/drawing/2014/main" id="{15B1839E-D642-AA28-35A9-68601E860AB1}"/>
              </a:ext>
            </a:extLst>
          </p:cNvPr>
          <p:cNvGraphicFramePr>
            <a:graphicFrameLocks noGrp="1"/>
          </p:cNvGraphicFramePr>
          <p:nvPr>
            <p:ph idx="1"/>
            <p:extLst>
              <p:ext uri="{D42A27DB-BD31-4B8C-83A1-F6EECF244321}">
                <p14:modId xmlns:p14="http://schemas.microsoft.com/office/powerpoint/2010/main" val="2139547417"/>
              </p:ext>
            </p:extLst>
          </p:nvPr>
        </p:nvGraphicFramePr>
        <p:xfrm>
          <a:off x="1450975" y="1853754"/>
          <a:ext cx="9291638" cy="3612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8052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D408B-739B-7B3B-1703-E043AE715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2C417-0A2F-E352-123B-8E1BE1927A22}"/>
              </a:ext>
            </a:extLst>
          </p:cNvPr>
          <p:cNvSpPr>
            <a:spLocks noGrp="1"/>
          </p:cNvSpPr>
          <p:nvPr>
            <p:ph type="title"/>
          </p:nvPr>
        </p:nvSpPr>
        <p:spPr>
          <a:xfrm>
            <a:off x="1451398" y="343002"/>
            <a:ext cx="9291215" cy="1049235"/>
          </a:xfrm>
        </p:spPr>
        <p:txBody>
          <a:bodyPr>
            <a:normAutofit/>
          </a:bodyPr>
          <a:lstStyle/>
          <a:p>
            <a:r>
              <a:rPr lang="en-US" dirty="0"/>
              <a:t>Proclamation and Appointment.</a:t>
            </a:r>
            <a:endParaRPr lang="en-GB" dirty="0"/>
          </a:p>
        </p:txBody>
      </p:sp>
      <p:graphicFrame>
        <p:nvGraphicFramePr>
          <p:cNvPr id="5" name="Content Placeholder 2">
            <a:extLst>
              <a:ext uri="{FF2B5EF4-FFF2-40B4-BE49-F238E27FC236}">
                <a16:creationId xmlns:a16="http://schemas.microsoft.com/office/drawing/2014/main" id="{33F3B45B-81F9-A1CC-E740-FA5A573236C4}"/>
              </a:ext>
            </a:extLst>
          </p:cNvPr>
          <p:cNvGraphicFramePr>
            <a:graphicFrameLocks noGrp="1"/>
          </p:cNvGraphicFramePr>
          <p:nvPr>
            <p:ph idx="1"/>
            <p:extLst>
              <p:ext uri="{D42A27DB-BD31-4B8C-83A1-F6EECF244321}">
                <p14:modId xmlns:p14="http://schemas.microsoft.com/office/powerpoint/2010/main" val="2666589096"/>
              </p:ext>
            </p:extLst>
          </p:nvPr>
        </p:nvGraphicFramePr>
        <p:xfrm>
          <a:off x="1450975" y="1853754"/>
          <a:ext cx="9291638" cy="3612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336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D6B5-7FD5-F1BB-7230-8E2A33E5E274}"/>
              </a:ext>
            </a:extLst>
          </p:cNvPr>
          <p:cNvSpPr>
            <a:spLocks noGrp="1"/>
          </p:cNvSpPr>
          <p:nvPr>
            <p:ph type="title"/>
          </p:nvPr>
        </p:nvSpPr>
        <p:spPr>
          <a:xfrm>
            <a:off x="1451398" y="216878"/>
            <a:ext cx="9291215" cy="1049235"/>
          </a:xfrm>
        </p:spPr>
        <p:txBody>
          <a:bodyPr>
            <a:normAutofit/>
          </a:bodyPr>
          <a:lstStyle/>
          <a:p>
            <a:r>
              <a:rPr lang="en-US" dirty="0"/>
              <a:t>Proclamation and Appointment.</a:t>
            </a:r>
            <a:endParaRPr lang="en-GB" dirty="0"/>
          </a:p>
        </p:txBody>
      </p:sp>
      <p:graphicFrame>
        <p:nvGraphicFramePr>
          <p:cNvPr id="5" name="Content Placeholder 2">
            <a:extLst>
              <a:ext uri="{FF2B5EF4-FFF2-40B4-BE49-F238E27FC236}">
                <a16:creationId xmlns:a16="http://schemas.microsoft.com/office/drawing/2014/main" id="{818209AD-4C65-8F7F-6B17-35ABCAAFA23A}"/>
              </a:ext>
            </a:extLst>
          </p:cNvPr>
          <p:cNvGraphicFramePr>
            <a:graphicFrameLocks noGrp="1"/>
          </p:cNvGraphicFramePr>
          <p:nvPr>
            <p:ph idx="1"/>
            <p:extLst>
              <p:ext uri="{D42A27DB-BD31-4B8C-83A1-F6EECF244321}">
                <p14:modId xmlns:p14="http://schemas.microsoft.com/office/powerpoint/2010/main" val="1587846736"/>
              </p:ext>
            </p:extLst>
          </p:nvPr>
        </p:nvGraphicFramePr>
        <p:xfrm>
          <a:off x="1450975" y="1853754"/>
          <a:ext cx="9291638" cy="3612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2258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28B2-E2FB-B6D8-F11D-5547CEA57DCE}"/>
              </a:ext>
            </a:extLst>
          </p:cNvPr>
          <p:cNvSpPr>
            <a:spLocks noGrp="1"/>
          </p:cNvSpPr>
          <p:nvPr>
            <p:ph type="title"/>
          </p:nvPr>
        </p:nvSpPr>
        <p:spPr>
          <a:xfrm>
            <a:off x="1556682" y="343002"/>
            <a:ext cx="9291215" cy="1049235"/>
          </a:xfrm>
        </p:spPr>
        <p:txBody>
          <a:bodyPr>
            <a:normAutofit/>
          </a:bodyPr>
          <a:lstStyle/>
          <a:p>
            <a:r>
              <a:rPr lang="en-US" dirty="0"/>
              <a:t>Three Addresses: </a:t>
            </a:r>
            <a:br>
              <a:rPr lang="en-US" dirty="0"/>
            </a:br>
            <a:r>
              <a:rPr lang="en-US" dirty="0"/>
              <a:t>A Charge for All.</a:t>
            </a:r>
            <a:endParaRPr lang="en-GB" dirty="0"/>
          </a:p>
        </p:txBody>
      </p:sp>
      <p:graphicFrame>
        <p:nvGraphicFramePr>
          <p:cNvPr id="5" name="Content Placeholder 2">
            <a:extLst>
              <a:ext uri="{FF2B5EF4-FFF2-40B4-BE49-F238E27FC236}">
                <a16:creationId xmlns:a16="http://schemas.microsoft.com/office/drawing/2014/main" id="{696C38EA-E214-CFB3-21EA-0B0A5C93C38A}"/>
              </a:ext>
            </a:extLst>
          </p:cNvPr>
          <p:cNvGraphicFramePr>
            <a:graphicFrameLocks noGrp="1"/>
          </p:cNvGraphicFramePr>
          <p:nvPr>
            <p:ph idx="1"/>
            <p:extLst>
              <p:ext uri="{D42A27DB-BD31-4B8C-83A1-F6EECF244321}">
                <p14:modId xmlns:p14="http://schemas.microsoft.com/office/powerpoint/2010/main" val="350887550"/>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6411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A74EF3-449F-0F20-D6ED-16B97EA4567F}"/>
              </a:ext>
            </a:extLst>
          </p:cNvPr>
          <p:cNvSpPr txBox="1"/>
          <p:nvPr/>
        </p:nvSpPr>
        <p:spPr>
          <a:xfrm>
            <a:off x="2669628" y="620110"/>
            <a:ext cx="6264166" cy="1077218"/>
          </a:xfrm>
          <a:prstGeom prst="rect">
            <a:avLst/>
          </a:prstGeom>
          <a:noFill/>
        </p:spPr>
        <p:txBody>
          <a:bodyPr wrap="square" rtlCol="0">
            <a:spAutoFit/>
          </a:bodyPr>
          <a:lstStyle/>
          <a:p>
            <a:pPr algn="ctr"/>
            <a:r>
              <a:rPr lang="en-US" sz="3200" dirty="0">
                <a:solidFill>
                  <a:schemeClr val="accent1">
                    <a:lumMod val="75000"/>
                  </a:schemeClr>
                </a:solidFill>
              </a:rPr>
              <a:t>ADDRESS TO THE WORSHIPFUL MASTER</a:t>
            </a:r>
            <a:endParaRPr lang="en-GB" sz="3200" dirty="0">
              <a:solidFill>
                <a:schemeClr val="accent1">
                  <a:lumMod val="75000"/>
                </a:schemeClr>
              </a:solidFill>
            </a:endParaRPr>
          </a:p>
        </p:txBody>
      </p:sp>
      <p:sp>
        <p:nvSpPr>
          <p:cNvPr id="3" name="Oval 2">
            <a:extLst>
              <a:ext uri="{FF2B5EF4-FFF2-40B4-BE49-F238E27FC236}">
                <a16:creationId xmlns:a16="http://schemas.microsoft.com/office/drawing/2014/main" id="{72ED967C-F1A6-6787-7F68-348A584BB2D5}"/>
              </a:ext>
            </a:extLst>
          </p:cNvPr>
          <p:cNvSpPr/>
          <p:nvPr/>
        </p:nvSpPr>
        <p:spPr>
          <a:xfrm>
            <a:off x="872359" y="2596055"/>
            <a:ext cx="1797269" cy="1734206"/>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4" name="Rectangle 3" descr="Key">
            <a:extLst>
              <a:ext uri="{FF2B5EF4-FFF2-40B4-BE49-F238E27FC236}">
                <a16:creationId xmlns:a16="http://schemas.microsoft.com/office/drawing/2014/main" id="{65E7B276-5A61-FC77-31E9-9C1FCAD1CAED}"/>
              </a:ext>
            </a:extLst>
          </p:cNvPr>
          <p:cNvSpPr/>
          <p:nvPr/>
        </p:nvSpPr>
        <p:spPr>
          <a:xfrm>
            <a:off x="1271753" y="2976307"/>
            <a:ext cx="1076936" cy="106034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5" name="TextBox 4">
            <a:extLst>
              <a:ext uri="{FF2B5EF4-FFF2-40B4-BE49-F238E27FC236}">
                <a16:creationId xmlns:a16="http://schemas.microsoft.com/office/drawing/2014/main" id="{60A0AD76-504D-0863-8FB5-CE8AFF4412DF}"/>
              </a:ext>
            </a:extLst>
          </p:cNvPr>
          <p:cNvSpPr txBox="1"/>
          <p:nvPr/>
        </p:nvSpPr>
        <p:spPr>
          <a:xfrm>
            <a:off x="2879834" y="3205655"/>
            <a:ext cx="1986456" cy="830997"/>
          </a:xfrm>
          <a:prstGeom prst="rect">
            <a:avLst/>
          </a:prstGeom>
          <a:noFill/>
        </p:spPr>
        <p:txBody>
          <a:bodyPr wrap="square" rtlCol="0">
            <a:spAutoFit/>
          </a:bodyPr>
          <a:lstStyle/>
          <a:p>
            <a:r>
              <a:rPr lang="en-US" sz="2400" dirty="0">
                <a:solidFill>
                  <a:srgbClr val="FFFF00"/>
                </a:solidFill>
              </a:rPr>
              <a:t>Key</a:t>
            </a:r>
          </a:p>
          <a:p>
            <a:r>
              <a:rPr lang="en-US" sz="2400" dirty="0">
                <a:solidFill>
                  <a:srgbClr val="FFFF00"/>
                </a:solidFill>
              </a:rPr>
              <a:t>Exhortation:</a:t>
            </a:r>
            <a:endParaRPr lang="en-GB" sz="2400" dirty="0">
              <a:solidFill>
                <a:srgbClr val="FFFF00"/>
              </a:solidFill>
            </a:endParaRPr>
          </a:p>
        </p:txBody>
      </p:sp>
      <p:sp>
        <p:nvSpPr>
          <p:cNvPr id="6" name="Oval 5">
            <a:extLst>
              <a:ext uri="{FF2B5EF4-FFF2-40B4-BE49-F238E27FC236}">
                <a16:creationId xmlns:a16="http://schemas.microsoft.com/office/drawing/2014/main" id="{C4D8C51B-BFBD-4B82-E561-3313B58A8047}"/>
              </a:ext>
            </a:extLst>
          </p:cNvPr>
          <p:cNvSpPr/>
          <p:nvPr/>
        </p:nvSpPr>
        <p:spPr>
          <a:xfrm>
            <a:off x="5076496" y="2596055"/>
            <a:ext cx="1797270" cy="1639614"/>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7" name="Rectangle 6" descr="Target Audience">
            <a:extLst>
              <a:ext uri="{FF2B5EF4-FFF2-40B4-BE49-F238E27FC236}">
                <a16:creationId xmlns:a16="http://schemas.microsoft.com/office/drawing/2014/main" id="{8CB7E1D4-6D74-43C1-FB17-B0B6C49A6C64}"/>
              </a:ext>
            </a:extLst>
          </p:cNvPr>
          <p:cNvSpPr/>
          <p:nvPr/>
        </p:nvSpPr>
        <p:spPr>
          <a:xfrm>
            <a:off x="5412828" y="3069021"/>
            <a:ext cx="1155351" cy="84994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TextBox 7">
            <a:extLst>
              <a:ext uri="{FF2B5EF4-FFF2-40B4-BE49-F238E27FC236}">
                <a16:creationId xmlns:a16="http://schemas.microsoft.com/office/drawing/2014/main" id="{1C27E0E5-929F-8767-6705-BAE8082740F2}"/>
              </a:ext>
            </a:extLst>
          </p:cNvPr>
          <p:cNvSpPr txBox="1"/>
          <p:nvPr/>
        </p:nvSpPr>
        <p:spPr>
          <a:xfrm>
            <a:off x="7220607" y="2976307"/>
            <a:ext cx="3184634" cy="1569660"/>
          </a:xfrm>
          <a:prstGeom prst="rect">
            <a:avLst/>
          </a:prstGeom>
          <a:solidFill>
            <a:schemeClr val="accent1">
              <a:lumMod val="75000"/>
            </a:schemeClr>
          </a:solidFill>
        </p:spPr>
        <p:txBody>
          <a:bodyPr wrap="square" rtlCol="0">
            <a:spAutoFit/>
          </a:bodyPr>
          <a:lstStyle/>
          <a:p>
            <a:r>
              <a:rPr lang="en-US" sz="2400" dirty="0"/>
              <a:t>“As a pattern for imitation consider that great luminary of nature…………</a:t>
            </a:r>
            <a:endParaRPr lang="en-GB" sz="2400" dirty="0"/>
          </a:p>
        </p:txBody>
      </p:sp>
    </p:spTree>
    <p:extLst>
      <p:ext uri="{BB962C8B-B14F-4D97-AF65-F5344CB8AC3E}">
        <p14:creationId xmlns:p14="http://schemas.microsoft.com/office/powerpoint/2010/main" val="813573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6C4B9-BBED-65BE-137C-2C44B2601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B398E-99F5-3A88-6D71-E6799A40C841}"/>
              </a:ext>
            </a:extLst>
          </p:cNvPr>
          <p:cNvSpPr>
            <a:spLocks noGrp="1"/>
          </p:cNvSpPr>
          <p:nvPr>
            <p:ph type="title"/>
          </p:nvPr>
        </p:nvSpPr>
        <p:spPr>
          <a:xfrm>
            <a:off x="1450392" y="293989"/>
            <a:ext cx="9291215" cy="1049235"/>
          </a:xfrm>
        </p:spPr>
        <p:txBody>
          <a:bodyPr/>
          <a:lstStyle/>
          <a:p>
            <a:r>
              <a:rPr lang="en-US" dirty="0"/>
              <a:t>ADDRESS TO THE WORSHIPFUL MASTER</a:t>
            </a:r>
            <a:endParaRPr lang="en-GB" dirty="0"/>
          </a:p>
        </p:txBody>
      </p:sp>
      <p:sp>
        <p:nvSpPr>
          <p:cNvPr id="5" name="Oval 4">
            <a:extLst>
              <a:ext uri="{FF2B5EF4-FFF2-40B4-BE49-F238E27FC236}">
                <a16:creationId xmlns:a16="http://schemas.microsoft.com/office/drawing/2014/main" id="{FD72DBCE-0D76-E59B-D286-56CD78FAD171}"/>
              </a:ext>
            </a:extLst>
          </p:cNvPr>
          <p:cNvSpPr/>
          <p:nvPr/>
        </p:nvSpPr>
        <p:spPr>
          <a:xfrm>
            <a:off x="4883886" y="1303404"/>
            <a:ext cx="1652395" cy="1256648"/>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6" name="Rectangle 5" descr="User">
            <a:extLst>
              <a:ext uri="{FF2B5EF4-FFF2-40B4-BE49-F238E27FC236}">
                <a16:creationId xmlns:a16="http://schemas.microsoft.com/office/drawing/2014/main" id="{19C66023-5E14-3415-69ED-161139E82D1B}"/>
              </a:ext>
            </a:extLst>
          </p:cNvPr>
          <p:cNvSpPr/>
          <p:nvPr/>
        </p:nvSpPr>
        <p:spPr>
          <a:xfrm>
            <a:off x="5330964" y="1600471"/>
            <a:ext cx="771832" cy="75216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Oval 6">
            <a:extLst>
              <a:ext uri="{FF2B5EF4-FFF2-40B4-BE49-F238E27FC236}">
                <a16:creationId xmlns:a16="http://schemas.microsoft.com/office/drawing/2014/main" id="{3887C56E-D421-4FF0-7262-BC118F20E266}"/>
              </a:ext>
            </a:extLst>
          </p:cNvPr>
          <p:cNvSpPr/>
          <p:nvPr/>
        </p:nvSpPr>
        <p:spPr>
          <a:xfrm>
            <a:off x="753355" y="3172515"/>
            <a:ext cx="1944414" cy="1843415"/>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8" name="Rectangle 7" descr="Quotes">
            <a:extLst>
              <a:ext uri="{FF2B5EF4-FFF2-40B4-BE49-F238E27FC236}">
                <a16:creationId xmlns:a16="http://schemas.microsoft.com/office/drawing/2014/main" id="{DE1026C6-24A6-DCB7-9FE0-0644861560CE}"/>
              </a:ext>
            </a:extLst>
          </p:cNvPr>
          <p:cNvSpPr/>
          <p:nvPr/>
        </p:nvSpPr>
        <p:spPr>
          <a:xfrm>
            <a:off x="1240221" y="3668110"/>
            <a:ext cx="989243" cy="100652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Oval 8">
            <a:extLst>
              <a:ext uri="{FF2B5EF4-FFF2-40B4-BE49-F238E27FC236}">
                <a16:creationId xmlns:a16="http://schemas.microsoft.com/office/drawing/2014/main" id="{2DED1A13-5210-D9FF-8B8D-E32956EDDB4D}"/>
              </a:ext>
            </a:extLst>
          </p:cNvPr>
          <p:cNvSpPr/>
          <p:nvPr/>
        </p:nvSpPr>
        <p:spPr>
          <a:xfrm>
            <a:off x="3836751" y="3951977"/>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10" name="Rectangle 9" descr="Construction Worker">
            <a:extLst>
              <a:ext uri="{FF2B5EF4-FFF2-40B4-BE49-F238E27FC236}">
                <a16:creationId xmlns:a16="http://schemas.microsoft.com/office/drawing/2014/main" id="{5DDA21F0-E31F-6512-CDF5-8A9968DD3306}"/>
              </a:ext>
            </a:extLst>
          </p:cNvPr>
          <p:cNvSpPr/>
          <p:nvPr/>
        </p:nvSpPr>
        <p:spPr>
          <a:xfrm>
            <a:off x="4140429" y="4234855"/>
            <a:ext cx="439777" cy="43977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Oval 10">
            <a:extLst>
              <a:ext uri="{FF2B5EF4-FFF2-40B4-BE49-F238E27FC236}">
                <a16:creationId xmlns:a16="http://schemas.microsoft.com/office/drawing/2014/main" id="{B3D231FE-FEDF-D3CE-E4FD-CC0DEFE4AA6A}"/>
              </a:ext>
            </a:extLst>
          </p:cNvPr>
          <p:cNvSpPr/>
          <p:nvPr/>
        </p:nvSpPr>
        <p:spPr>
          <a:xfrm>
            <a:off x="6628027" y="3966695"/>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13" name="Rectangle 12" descr="Smiling Face with No Fill">
            <a:extLst>
              <a:ext uri="{FF2B5EF4-FFF2-40B4-BE49-F238E27FC236}">
                <a16:creationId xmlns:a16="http://schemas.microsoft.com/office/drawing/2014/main" id="{4DD3E554-FCC9-167A-4999-3B463E8ADD0D}"/>
              </a:ext>
            </a:extLst>
          </p:cNvPr>
          <p:cNvSpPr/>
          <p:nvPr/>
        </p:nvSpPr>
        <p:spPr>
          <a:xfrm>
            <a:off x="6931705" y="4249604"/>
            <a:ext cx="439777" cy="43977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Oval 13">
            <a:extLst>
              <a:ext uri="{FF2B5EF4-FFF2-40B4-BE49-F238E27FC236}">
                <a16:creationId xmlns:a16="http://schemas.microsoft.com/office/drawing/2014/main" id="{AE66CB05-E793-59B0-CB87-B6F959D4019F}"/>
              </a:ext>
            </a:extLst>
          </p:cNvPr>
          <p:cNvSpPr/>
          <p:nvPr/>
        </p:nvSpPr>
        <p:spPr>
          <a:xfrm>
            <a:off x="9419303" y="3958588"/>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15" name="Rectangle 14" descr="Gavel">
            <a:extLst>
              <a:ext uri="{FF2B5EF4-FFF2-40B4-BE49-F238E27FC236}">
                <a16:creationId xmlns:a16="http://schemas.microsoft.com/office/drawing/2014/main" id="{AD8355BD-11D4-1C00-FC75-39FB025C50AA}"/>
              </a:ext>
            </a:extLst>
          </p:cNvPr>
          <p:cNvSpPr/>
          <p:nvPr/>
        </p:nvSpPr>
        <p:spPr>
          <a:xfrm>
            <a:off x="9722981" y="4263318"/>
            <a:ext cx="439777" cy="439777"/>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Box 15">
            <a:extLst>
              <a:ext uri="{FF2B5EF4-FFF2-40B4-BE49-F238E27FC236}">
                <a16:creationId xmlns:a16="http://schemas.microsoft.com/office/drawing/2014/main" id="{E7967141-20ED-2C3C-65EA-703F08CDDB66}"/>
              </a:ext>
            </a:extLst>
          </p:cNvPr>
          <p:cNvSpPr txBox="1"/>
          <p:nvPr/>
        </p:nvSpPr>
        <p:spPr>
          <a:xfrm>
            <a:off x="3899812" y="2702743"/>
            <a:ext cx="3838411" cy="461665"/>
          </a:xfrm>
          <a:prstGeom prst="rect">
            <a:avLst/>
          </a:prstGeom>
          <a:noFill/>
        </p:spPr>
        <p:txBody>
          <a:bodyPr wrap="square" rtlCol="0">
            <a:spAutoFit/>
          </a:bodyPr>
          <a:lstStyle/>
          <a:p>
            <a:r>
              <a:rPr lang="en-US" sz="2400" dirty="0">
                <a:solidFill>
                  <a:srgbClr val="FFFF00"/>
                </a:solidFill>
              </a:rPr>
              <a:t>CORE RESPONSIBILITIES</a:t>
            </a:r>
            <a:endParaRPr lang="en-GB" sz="2400" dirty="0">
              <a:solidFill>
                <a:srgbClr val="FFFF00"/>
              </a:solidFill>
            </a:endParaRPr>
          </a:p>
        </p:txBody>
      </p:sp>
      <p:sp>
        <p:nvSpPr>
          <p:cNvPr id="20" name="TextBox 19">
            <a:extLst>
              <a:ext uri="{FF2B5EF4-FFF2-40B4-BE49-F238E27FC236}">
                <a16:creationId xmlns:a16="http://schemas.microsoft.com/office/drawing/2014/main" id="{8ECE87A0-F4E7-602F-D6C7-F0DA705B429A}"/>
              </a:ext>
            </a:extLst>
          </p:cNvPr>
          <p:cNvSpPr txBox="1"/>
          <p:nvPr/>
        </p:nvSpPr>
        <p:spPr>
          <a:xfrm>
            <a:off x="1013231" y="5130151"/>
            <a:ext cx="1944414" cy="1631216"/>
          </a:xfrm>
          <a:prstGeom prst="rect">
            <a:avLst/>
          </a:prstGeom>
          <a:noFill/>
        </p:spPr>
        <p:txBody>
          <a:bodyPr wrap="square" rtlCol="0">
            <a:spAutoFit/>
          </a:bodyPr>
          <a:lstStyle/>
          <a:p>
            <a:r>
              <a:rPr lang="en-US" sz="2000" dirty="0"/>
              <a:t>UPHOLD THE HONOUR REPUTATION AND USEFULNESS</a:t>
            </a:r>
            <a:endParaRPr lang="en-GB" sz="2000" dirty="0"/>
          </a:p>
        </p:txBody>
      </p:sp>
      <p:sp>
        <p:nvSpPr>
          <p:cNvPr id="21" name="TextBox 20">
            <a:extLst>
              <a:ext uri="{FF2B5EF4-FFF2-40B4-BE49-F238E27FC236}">
                <a16:creationId xmlns:a16="http://schemas.microsoft.com/office/drawing/2014/main" id="{E91D23BB-DDB5-2ED3-D1F6-055A0A81F674}"/>
              </a:ext>
            </a:extLst>
          </p:cNvPr>
          <p:cNvSpPr txBox="1"/>
          <p:nvPr/>
        </p:nvSpPr>
        <p:spPr>
          <a:xfrm>
            <a:off x="3899812" y="5168805"/>
            <a:ext cx="1444493" cy="646331"/>
          </a:xfrm>
          <a:prstGeom prst="rect">
            <a:avLst/>
          </a:prstGeom>
          <a:noFill/>
        </p:spPr>
        <p:txBody>
          <a:bodyPr wrap="square" rtlCol="0">
            <a:spAutoFit/>
          </a:bodyPr>
          <a:lstStyle/>
          <a:p>
            <a:r>
              <a:rPr lang="en-US" sz="1200" dirty="0"/>
              <a:t>IMPRESS DIGNITY OF MASONRY </a:t>
            </a:r>
            <a:endParaRPr lang="en-GB" sz="1200" dirty="0"/>
          </a:p>
        </p:txBody>
      </p:sp>
      <p:sp>
        <p:nvSpPr>
          <p:cNvPr id="22" name="TextBox 21">
            <a:extLst>
              <a:ext uri="{FF2B5EF4-FFF2-40B4-BE49-F238E27FC236}">
                <a16:creationId xmlns:a16="http://schemas.microsoft.com/office/drawing/2014/main" id="{586A3C4E-D579-EE48-31E1-CCFAE0D78235}"/>
              </a:ext>
            </a:extLst>
          </p:cNvPr>
          <p:cNvSpPr txBox="1"/>
          <p:nvPr/>
        </p:nvSpPr>
        <p:spPr>
          <a:xfrm>
            <a:off x="6536280" y="5192110"/>
            <a:ext cx="1444493" cy="400110"/>
          </a:xfrm>
          <a:prstGeom prst="rect">
            <a:avLst/>
          </a:prstGeom>
          <a:noFill/>
        </p:spPr>
        <p:txBody>
          <a:bodyPr wrap="square" rtlCol="0">
            <a:spAutoFit/>
          </a:bodyPr>
          <a:lstStyle/>
          <a:p>
            <a:r>
              <a:rPr lang="en-US" sz="1000" dirty="0"/>
              <a:t>PROMOTE HAPPINESS </a:t>
            </a:r>
            <a:endParaRPr lang="en-GB" sz="1000" dirty="0"/>
          </a:p>
        </p:txBody>
      </p:sp>
      <p:sp>
        <p:nvSpPr>
          <p:cNvPr id="23" name="TextBox 22">
            <a:extLst>
              <a:ext uri="{FF2B5EF4-FFF2-40B4-BE49-F238E27FC236}">
                <a16:creationId xmlns:a16="http://schemas.microsoft.com/office/drawing/2014/main" id="{709C6092-FB66-2273-8500-9D99B4ADA822}"/>
              </a:ext>
            </a:extLst>
          </p:cNvPr>
          <p:cNvSpPr txBox="1"/>
          <p:nvPr/>
        </p:nvSpPr>
        <p:spPr>
          <a:xfrm>
            <a:off x="9463612" y="5130151"/>
            <a:ext cx="1618593" cy="400110"/>
          </a:xfrm>
          <a:prstGeom prst="rect">
            <a:avLst/>
          </a:prstGeom>
          <a:noFill/>
        </p:spPr>
        <p:txBody>
          <a:bodyPr wrap="square" rtlCol="0">
            <a:spAutoFit/>
          </a:bodyPr>
          <a:lstStyle/>
          <a:p>
            <a:r>
              <a:rPr lang="en-US" sz="1000" dirty="0"/>
              <a:t>GOVERN ACCORDING TO LAW </a:t>
            </a:r>
            <a:endParaRPr lang="en-GB" sz="1000" dirty="0"/>
          </a:p>
        </p:txBody>
      </p:sp>
    </p:spTree>
    <p:extLst>
      <p:ext uri="{BB962C8B-B14F-4D97-AF65-F5344CB8AC3E}">
        <p14:creationId xmlns:p14="http://schemas.microsoft.com/office/powerpoint/2010/main" val="2858200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EF85D-8498-349C-95FE-AB0266F46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FF783-E061-1C13-0B3A-2A89D02C4094}"/>
              </a:ext>
            </a:extLst>
          </p:cNvPr>
          <p:cNvSpPr>
            <a:spLocks noGrp="1"/>
          </p:cNvSpPr>
          <p:nvPr>
            <p:ph type="title"/>
          </p:nvPr>
        </p:nvSpPr>
        <p:spPr>
          <a:xfrm>
            <a:off x="1450392" y="293989"/>
            <a:ext cx="9291215" cy="1049235"/>
          </a:xfrm>
        </p:spPr>
        <p:txBody>
          <a:bodyPr/>
          <a:lstStyle/>
          <a:p>
            <a:r>
              <a:rPr lang="en-US" dirty="0"/>
              <a:t>ADDRESS TO THE WORSHIPFUL MASTER</a:t>
            </a:r>
            <a:endParaRPr lang="en-GB" dirty="0"/>
          </a:p>
        </p:txBody>
      </p:sp>
      <p:sp>
        <p:nvSpPr>
          <p:cNvPr id="5" name="Oval 4">
            <a:extLst>
              <a:ext uri="{FF2B5EF4-FFF2-40B4-BE49-F238E27FC236}">
                <a16:creationId xmlns:a16="http://schemas.microsoft.com/office/drawing/2014/main" id="{95E0CD4A-06D2-0183-E7C2-898E0C6BC6C9}"/>
              </a:ext>
            </a:extLst>
          </p:cNvPr>
          <p:cNvSpPr/>
          <p:nvPr/>
        </p:nvSpPr>
        <p:spPr>
          <a:xfrm>
            <a:off x="4883886" y="1303404"/>
            <a:ext cx="1652395" cy="1256648"/>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6" name="Rectangle 5" descr="User">
            <a:extLst>
              <a:ext uri="{FF2B5EF4-FFF2-40B4-BE49-F238E27FC236}">
                <a16:creationId xmlns:a16="http://schemas.microsoft.com/office/drawing/2014/main" id="{37CFF94B-9666-465D-0D4D-2F7C2A6BA947}"/>
              </a:ext>
            </a:extLst>
          </p:cNvPr>
          <p:cNvSpPr/>
          <p:nvPr/>
        </p:nvSpPr>
        <p:spPr>
          <a:xfrm>
            <a:off x="5330964" y="1600471"/>
            <a:ext cx="771832" cy="75216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Oval 6">
            <a:extLst>
              <a:ext uri="{FF2B5EF4-FFF2-40B4-BE49-F238E27FC236}">
                <a16:creationId xmlns:a16="http://schemas.microsoft.com/office/drawing/2014/main" id="{93CD3372-30D3-5759-60A7-26DC5A32BE7C}"/>
              </a:ext>
            </a:extLst>
          </p:cNvPr>
          <p:cNvSpPr/>
          <p:nvPr/>
        </p:nvSpPr>
        <p:spPr>
          <a:xfrm>
            <a:off x="1410911" y="3958588"/>
            <a:ext cx="1136202"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8" name="Rectangle 7" descr="Quotes">
            <a:extLst>
              <a:ext uri="{FF2B5EF4-FFF2-40B4-BE49-F238E27FC236}">
                <a16:creationId xmlns:a16="http://schemas.microsoft.com/office/drawing/2014/main" id="{DB78D4F5-564E-9804-ED9F-854FB3BAA937}"/>
              </a:ext>
            </a:extLst>
          </p:cNvPr>
          <p:cNvSpPr/>
          <p:nvPr/>
        </p:nvSpPr>
        <p:spPr>
          <a:xfrm>
            <a:off x="1789687" y="4307994"/>
            <a:ext cx="439777" cy="36663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Oval 8">
            <a:extLst>
              <a:ext uri="{FF2B5EF4-FFF2-40B4-BE49-F238E27FC236}">
                <a16:creationId xmlns:a16="http://schemas.microsoft.com/office/drawing/2014/main" id="{80D1B27A-54A4-986B-D19A-529DE5950B23}"/>
              </a:ext>
            </a:extLst>
          </p:cNvPr>
          <p:cNvSpPr/>
          <p:nvPr/>
        </p:nvSpPr>
        <p:spPr>
          <a:xfrm>
            <a:off x="3289739" y="3307099"/>
            <a:ext cx="1594148" cy="1694113"/>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10" name="Rectangle 9" descr="Construction Worker">
            <a:extLst>
              <a:ext uri="{FF2B5EF4-FFF2-40B4-BE49-F238E27FC236}">
                <a16:creationId xmlns:a16="http://schemas.microsoft.com/office/drawing/2014/main" id="{33F71D82-4273-2B30-BAD6-99F9FA2C8295}"/>
              </a:ext>
            </a:extLst>
          </p:cNvPr>
          <p:cNvSpPr/>
          <p:nvPr/>
        </p:nvSpPr>
        <p:spPr>
          <a:xfrm>
            <a:off x="3689131" y="3773215"/>
            <a:ext cx="891075" cy="90141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Oval 10">
            <a:extLst>
              <a:ext uri="{FF2B5EF4-FFF2-40B4-BE49-F238E27FC236}">
                <a16:creationId xmlns:a16="http://schemas.microsoft.com/office/drawing/2014/main" id="{A73A58D1-F660-112B-E2D7-92AFD2B80553}"/>
              </a:ext>
            </a:extLst>
          </p:cNvPr>
          <p:cNvSpPr/>
          <p:nvPr/>
        </p:nvSpPr>
        <p:spPr>
          <a:xfrm>
            <a:off x="6628027" y="3966695"/>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13" name="Rectangle 12" descr="Smiling Face with No Fill">
            <a:extLst>
              <a:ext uri="{FF2B5EF4-FFF2-40B4-BE49-F238E27FC236}">
                <a16:creationId xmlns:a16="http://schemas.microsoft.com/office/drawing/2014/main" id="{9463E815-B3C7-9D5C-EFDE-04B2DB1A80B3}"/>
              </a:ext>
            </a:extLst>
          </p:cNvPr>
          <p:cNvSpPr/>
          <p:nvPr/>
        </p:nvSpPr>
        <p:spPr>
          <a:xfrm>
            <a:off x="6931705" y="4249604"/>
            <a:ext cx="439777" cy="43977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Oval 13">
            <a:extLst>
              <a:ext uri="{FF2B5EF4-FFF2-40B4-BE49-F238E27FC236}">
                <a16:creationId xmlns:a16="http://schemas.microsoft.com/office/drawing/2014/main" id="{FC925EEC-EAD9-E1AA-5C0F-510D9718CAD2}"/>
              </a:ext>
            </a:extLst>
          </p:cNvPr>
          <p:cNvSpPr/>
          <p:nvPr/>
        </p:nvSpPr>
        <p:spPr>
          <a:xfrm>
            <a:off x="9419303" y="3958588"/>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15" name="Rectangle 14" descr="Gavel">
            <a:extLst>
              <a:ext uri="{FF2B5EF4-FFF2-40B4-BE49-F238E27FC236}">
                <a16:creationId xmlns:a16="http://schemas.microsoft.com/office/drawing/2014/main" id="{92766B11-2B90-BE45-78CE-6571F73F3587}"/>
              </a:ext>
            </a:extLst>
          </p:cNvPr>
          <p:cNvSpPr/>
          <p:nvPr/>
        </p:nvSpPr>
        <p:spPr>
          <a:xfrm>
            <a:off x="9722981" y="4263318"/>
            <a:ext cx="439777" cy="439777"/>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Box 15">
            <a:extLst>
              <a:ext uri="{FF2B5EF4-FFF2-40B4-BE49-F238E27FC236}">
                <a16:creationId xmlns:a16="http://schemas.microsoft.com/office/drawing/2014/main" id="{4FA0B596-6B52-C162-8B68-4086A854BAAB}"/>
              </a:ext>
            </a:extLst>
          </p:cNvPr>
          <p:cNvSpPr txBox="1"/>
          <p:nvPr/>
        </p:nvSpPr>
        <p:spPr>
          <a:xfrm>
            <a:off x="3899812" y="2702743"/>
            <a:ext cx="3838411" cy="461665"/>
          </a:xfrm>
          <a:prstGeom prst="rect">
            <a:avLst/>
          </a:prstGeom>
          <a:noFill/>
        </p:spPr>
        <p:txBody>
          <a:bodyPr wrap="square" rtlCol="0">
            <a:spAutoFit/>
          </a:bodyPr>
          <a:lstStyle/>
          <a:p>
            <a:r>
              <a:rPr lang="en-US" sz="2400" dirty="0">
                <a:solidFill>
                  <a:srgbClr val="FFFF00"/>
                </a:solidFill>
              </a:rPr>
              <a:t>CORE RESPONSIBILITIES</a:t>
            </a:r>
            <a:endParaRPr lang="en-GB" sz="2400" dirty="0">
              <a:solidFill>
                <a:srgbClr val="FFFF00"/>
              </a:solidFill>
            </a:endParaRPr>
          </a:p>
        </p:txBody>
      </p:sp>
      <p:sp>
        <p:nvSpPr>
          <p:cNvPr id="20" name="TextBox 19">
            <a:extLst>
              <a:ext uri="{FF2B5EF4-FFF2-40B4-BE49-F238E27FC236}">
                <a16:creationId xmlns:a16="http://schemas.microsoft.com/office/drawing/2014/main" id="{AF840C2E-6750-E768-65C9-D9B2CD2FAF83}"/>
              </a:ext>
            </a:extLst>
          </p:cNvPr>
          <p:cNvSpPr txBox="1"/>
          <p:nvPr/>
        </p:nvSpPr>
        <p:spPr>
          <a:xfrm>
            <a:off x="1257257" y="5161682"/>
            <a:ext cx="1944414" cy="553998"/>
          </a:xfrm>
          <a:prstGeom prst="rect">
            <a:avLst/>
          </a:prstGeom>
          <a:noFill/>
        </p:spPr>
        <p:txBody>
          <a:bodyPr wrap="square" rtlCol="0">
            <a:spAutoFit/>
          </a:bodyPr>
          <a:lstStyle/>
          <a:p>
            <a:r>
              <a:rPr lang="en-US" sz="1000" dirty="0"/>
              <a:t>UPHOLD THE HONOUR REPUTATION AND USEFULNESS</a:t>
            </a:r>
            <a:endParaRPr lang="en-GB" sz="1000" dirty="0"/>
          </a:p>
        </p:txBody>
      </p:sp>
      <p:sp>
        <p:nvSpPr>
          <p:cNvPr id="21" name="TextBox 20">
            <a:extLst>
              <a:ext uri="{FF2B5EF4-FFF2-40B4-BE49-F238E27FC236}">
                <a16:creationId xmlns:a16="http://schemas.microsoft.com/office/drawing/2014/main" id="{2ECB312E-7D01-1C49-AE2E-3B80797900D1}"/>
              </a:ext>
            </a:extLst>
          </p:cNvPr>
          <p:cNvSpPr txBox="1"/>
          <p:nvPr/>
        </p:nvSpPr>
        <p:spPr>
          <a:xfrm>
            <a:off x="3610982" y="5192110"/>
            <a:ext cx="1444493" cy="1323439"/>
          </a:xfrm>
          <a:prstGeom prst="rect">
            <a:avLst/>
          </a:prstGeom>
          <a:noFill/>
        </p:spPr>
        <p:txBody>
          <a:bodyPr wrap="square" rtlCol="0">
            <a:spAutoFit/>
          </a:bodyPr>
          <a:lstStyle/>
          <a:p>
            <a:r>
              <a:rPr lang="en-US" sz="2000" dirty="0"/>
              <a:t>IMPRESS DIGNITY OF MASONRY </a:t>
            </a:r>
            <a:endParaRPr lang="en-GB" sz="2000" dirty="0"/>
          </a:p>
        </p:txBody>
      </p:sp>
      <p:sp>
        <p:nvSpPr>
          <p:cNvPr id="22" name="TextBox 21">
            <a:extLst>
              <a:ext uri="{FF2B5EF4-FFF2-40B4-BE49-F238E27FC236}">
                <a16:creationId xmlns:a16="http://schemas.microsoft.com/office/drawing/2014/main" id="{4AFE9E25-7FDC-7FA8-E693-0CAB96978618}"/>
              </a:ext>
            </a:extLst>
          </p:cNvPr>
          <p:cNvSpPr txBox="1"/>
          <p:nvPr/>
        </p:nvSpPr>
        <p:spPr>
          <a:xfrm>
            <a:off x="6851590" y="5161682"/>
            <a:ext cx="1444493" cy="400110"/>
          </a:xfrm>
          <a:prstGeom prst="rect">
            <a:avLst/>
          </a:prstGeom>
          <a:noFill/>
        </p:spPr>
        <p:txBody>
          <a:bodyPr wrap="square" rtlCol="0">
            <a:spAutoFit/>
          </a:bodyPr>
          <a:lstStyle/>
          <a:p>
            <a:r>
              <a:rPr lang="en-US" sz="1000" dirty="0"/>
              <a:t>PROMOTE HAPPINESS </a:t>
            </a:r>
            <a:endParaRPr lang="en-GB" sz="1000" dirty="0"/>
          </a:p>
        </p:txBody>
      </p:sp>
      <p:sp>
        <p:nvSpPr>
          <p:cNvPr id="23" name="TextBox 22">
            <a:extLst>
              <a:ext uri="{FF2B5EF4-FFF2-40B4-BE49-F238E27FC236}">
                <a16:creationId xmlns:a16="http://schemas.microsoft.com/office/drawing/2014/main" id="{73B88C95-B943-45D2-966F-AA85D7BE58C5}"/>
              </a:ext>
            </a:extLst>
          </p:cNvPr>
          <p:cNvSpPr txBox="1"/>
          <p:nvPr/>
        </p:nvSpPr>
        <p:spPr>
          <a:xfrm>
            <a:off x="9353461" y="5130151"/>
            <a:ext cx="1618593" cy="400110"/>
          </a:xfrm>
          <a:prstGeom prst="rect">
            <a:avLst/>
          </a:prstGeom>
          <a:noFill/>
        </p:spPr>
        <p:txBody>
          <a:bodyPr wrap="square" rtlCol="0">
            <a:spAutoFit/>
          </a:bodyPr>
          <a:lstStyle/>
          <a:p>
            <a:r>
              <a:rPr lang="en-US" sz="1000" dirty="0"/>
              <a:t>GOVERN ACCORDING TO LAW </a:t>
            </a:r>
            <a:endParaRPr lang="en-GB" sz="1000" dirty="0"/>
          </a:p>
        </p:txBody>
      </p:sp>
    </p:spTree>
    <p:extLst>
      <p:ext uri="{BB962C8B-B14F-4D97-AF65-F5344CB8AC3E}">
        <p14:creationId xmlns:p14="http://schemas.microsoft.com/office/powerpoint/2010/main" val="65992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6D13-8B5E-0ADF-1965-E42A0E41A959}"/>
              </a:ext>
            </a:extLst>
          </p:cNvPr>
          <p:cNvSpPr>
            <a:spLocks noGrp="1"/>
          </p:cNvSpPr>
          <p:nvPr>
            <p:ph type="title"/>
          </p:nvPr>
        </p:nvSpPr>
        <p:spPr>
          <a:xfrm>
            <a:off x="1451579" y="2303047"/>
            <a:ext cx="3272093" cy="2674198"/>
          </a:xfrm>
        </p:spPr>
        <p:txBody>
          <a:bodyPr anchor="t">
            <a:normAutofit/>
          </a:bodyPr>
          <a:lstStyle/>
          <a:p>
            <a:r>
              <a:rPr lang="en-US"/>
              <a:t>Objectives</a:t>
            </a:r>
            <a:endParaRPr lang="en-GB"/>
          </a:p>
        </p:txBody>
      </p:sp>
      <p:graphicFrame>
        <p:nvGraphicFramePr>
          <p:cNvPr id="16" name="Content Placeholder 2">
            <a:extLst>
              <a:ext uri="{FF2B5EF4-FFF2-40B4-BE49-F238E27FC236}">
                <a16:creationId xmlns:a16="http://schemas.microsoft.com/office/drawing/2014/main" id="{DD8242A2-6809-0772-2D44-FBEF63A2BAFD}"/>
              </a:ext>
            </a:extLst>
          </p:cNvPr>
          <p:cNvGraphicFramePr>
            <a:graphicFrameLocks noGrp="1"/>
          </p:cNvGraphicFramePr>
          <p:nvPr>
            <p:ph idx="1"/>
            <p:extLst>
              <p:ext uri="{D42A27DB-BD31-4B8C-83A1-F6EECF244321}">
                <p14:modId xmlns:p14="http://schemas.microsoft.com/office/powerpoint/2010/main" val="2280455413"/>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757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BB111-8C42-BB88-76EB-EE28FCBCD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FC768-C7D2-2A2B-EFCC-C48AAE8A5B43}"/>
              </a:ext>
            </a:extLst>
          </p:cNvPr>
          <p:cNvSpPr>
            <a:spLocks noGrp="1"/>
          </p:cNvSpPr>
          <p:nvPr>
            <p:ph type="title"/>
          </p:nvPr>
        </p:nvSpPr>
        <p:spPr>
          <a:xfrm>
            <a:off x="1450392" y="293989"/>
            <a:ext cx="9291215" cy="1049235"/>
          </a:xfrm>
        </p:spPr>
        <p:txBody>
          <a:bodyPr/>
          <a:lstStyle/>
          <a:p>
            <a:r>
              <a:rPr lang="en-US" dirty="0"/>
              <a:t>ADDRESS TO THE WORSHIPFUL MASTER</a:t>
            </a:r>
            <a:endParaRPr lang="en-GB" dirty="0"/>
          </a:p>
        </p:txBody>
      </p:sp>
      <p:sp>
        <p:nvSpPr>
          <p:cNvPr id="5" name="Oval 4">
            <a:extLst>
              <a:ext uri="{FF2B5EF4-FFF2-40B4-BE49-F238E27FC236}">
                <a16:creationId xmlns:a16="http://schemas.microsoft.com/office/drawing/2014/main" id="{542BBE38-F464-BB75-7746-12AD457DA2E3}"/>
              </a:ext>
            </a:extLst>
          </p:cNvPr>
          <p:cNvSpPr/>
          <p:nvPr/>
        </p:nvSpPr>
        <p:spPr>
          <a:xfrm>
            <a:off x="4883886" y="1303404"/>
            <a:ext cx="1652395" cy="1256648"/>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6" name="Rectangle 5" descr="User">
            <a:extLst>
              <a:ext uri="{FF2B5EF4-FFF2-40B4-BE49-F238E27FC236}">
                <a16:creationId xmlns:a16="http://schemas.microsoft.com/office/drawing/2014/main" id="{4772BF0B-8963-35FA-A114-7A451D1592B8}"/>
              </a:ext>
            </a:extLst>
          </p:cNvPr>
          <p:cNvSpPr/>
          <p:nvPr/>
        </p:nvSpPr>
        <p:spPr>
          <a:xfrm>
            <a:off x="5330964" y="1600471"/>
            <a:ext cx="771832" cy="75216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Oval 6">
            <a:extLst>
              <a:ext uri="{FF2B5EF4-FFF2-40B4-BE49-F238E27FC236}">
                <a16:creationId xmlns:a16="http://schemas.microsoft.com/office/drawing/2014/main" id="{28189419-F311-7F6C-91DF-EC49921D926F}"/>
              </a:ext>
            </a:extLst>
          </p:cNvPr>
          <p:cNvSpPr/>
          <p:nvPr/>
        </p:nvSpPr>
        <p:spPr>
          <a:xfrm>
            <a:off x="1410911" y="3958588"/>
            <a:ext cx="1136202"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8" name="Rectangle 7" descr="Quotes">
            <a:extLst>
              <a:ext uri="{FF2B5EF4-FFF2-40B4-BE49-F238E27FC236}">
                <a16:creationId xmlns:a16="http://schemas.microsoft.com/office/drawing/2014/main" id="{F0AD2988-04FA-58CF-27A5-C75C472EF4F2}"/>
              </a:ext>
            </a:extLst>
          </p:cNvPr>
          <p:cNvSpPr/>
          <p:nvPr/>
        </p:nvSpPr>
        <p:spPr>
          <a:xfrm>
            <a:off x="1789687" y="4307994"/>
            <a:ext cx="439777" cy="36663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Oval 8">
            <a:extLst>
              <a:ext uri="{FF2B5EF4-FFF2-40B4-BE49-F238E27FC236}">
                <a16:creationId xmlns:a16="http://schemas.microsoft.com/office/drawing/2014/main" id="{C9692091-8444-DCD6-79BF-CFF3E0C4A051}"/>
              </a:ext>
            </a:extLst>
          </p:cNvPr>
          <p:cNvSpPr/>
          <p:nvPr/>
        </p:nvSpPr>
        <p:spPr>
          <a:xfrm>
            <a:off x="3836751" y="3951977"/>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10" name="Rectangle 9" descr="Construction Worker">
            <a:extLst>
              <a:ext uri="{FF2B5EF4-FFF2-40B4-BE49-F238E27FC236}">
                <a16:creationId xmlns:a16="http://schemas.microsoft.com/office/drawing/2014/main" id="{65603551-829F-0FD0-3B7A-A4D388776D0C}"/>
              </a:ext>
            </a:extLst>
          </p:cNvPr>
          <p:cNvSpPr/>
          <p:nvPr/>
        </p:nvSpPr>
        <p:spPr>
          <a:xfrm>
            <a:off x="4140429" y="4234855"/>
            <a:ext cx="439777" cy="43977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Oval 10">
            <a:extLst>
              <a:ext uri="{FF2B5EF4-FFF2-40B4-BE49-F238E27FC236}">
                <a16:creationId xmlns:a16="http://schemas.microsoft.com/office/drawing/2014/main" id="{F65D1D0A-D9AC-009B-E3E3-CF098096201A}"/>
              </a:ext>
            </a:extLst>
          </p:cNvPr>
          <p:cNvSpPr/>
          <p:nvPr/>
        </p:nvSpPr>
        <p:spPr>
          <a:xfrm>
            <a:off x="6102797" y="3429001"/>
            <a:ext cx="1572366" cy="1586930"/>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13" name="Rectangle 12" descr="Smiling Face with No Fill">
            <a:extLst>
              <a:ext uri="{FF2B5EF4-FFF2-40B4-BE49-F238E27FC236}">
                <a16:creationId xmlns:a16="http://schemas.microsoft.com/office/drawing/2014/main" id="{CE9FE8F1-33B8-CC7A-FB17-9521B55FBF92}"/>
              </a:ext>
            </a:extLst>
          </p:cNvPr>
          <p:cNvSpPr/>
          <p:nvPr/>
        </p:nvSpPr>
        <p:spPr>
          <a:xfrm>
            <a:off x="6432331" y="3794234"/>
            <a:ext cx="939151" cy="89514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Oval 13">
            <a:extLst>
              <a:ext uri="{FF2B5EF4-FFF2-40B4-BE49-F238E27FC236}">
                <a16:creationId xmlns:a16="http://schemas.microsoft.com/office/drawing/2014/main" id="{8E4F30DF-5D11-53B2-8912-CB5522C81554}"/>
              </a:ext>
            </a:extLst>
          </p:cNvPr>
          <p:cNvSpPr/>
          <p:nvPr/>
        </p:nvSpPr>
        <p:spPr>
          <a:xfrm>
            <a:off x="9419303" y="3958588"/>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15" name="Rectangle 14" descr="Gavel">
            <a:extLst>
              <a:ext uri="{FF2B5EF4-FFF2-40B4-BE49-F238E27FC236}">
                <a16:creationId xmlns:a16="http://schemas.microsoft.com/office/drawing/2014/main" id="{17BEA1E1-AFA6-082F-172F-3ECE5513BE95}"/>
              </a:ext>
            </a:extLst>
          </p:cNvPr>
          <p:cNvSpPr/>
          <p:nvPr/>
        </p:nvSpPr>
        <p:spPr>
          <a:xfrm>
            <a:off x="9722981" y="4263318"/>
            <a:ext cx="439777" cy="439777"/>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Box 15">
            <a:extLst>
              <a:ext uri="{FF2B5EF4-FFF2-40B4-BE49-F238E27FC236}">
                <a16:creationId xmlns:a16="http://schemas.microsoft.com/office/drawing/2014/main" id="{4038C23F-8321-AC7A-FE32-A5211DEB19EB}"/>
              </a:ext>
            </a:extLst>
          </p:cNvPr>
          <p:cNvSpPr txBox="1"/>
          <p:nvPr/>
        </p:nvSpPr>
        <p:spPr>
          <a:xfrm>
            <a:off x="3899812" y="2702743"/>
            <a:ext cx="3838411" cy="461665"/>
          </a:xfrm>
          <a:prstGeom prst="rect">
            <a:avLst/>
          </a:prstGeom>
          <a:noFill/>
        </p:spPr>
        <p:txBody>
          <a:bodyPr wrap="square" rtlCol="0">
            <a:spAutoFit/>
          </a:bodyPr>
          <a:lstStyle/>
          <a:p>
            <a:r>
              <a:rPr lang="en-US" sz="2400" dirty="0">
                <a:solidFill>
                  <a:srgbClr val="FFFF00"/>
                </a:solidFill>
              </a:rPr>
              <a:t>CORE RESPONSIBILITIES</a:t>
            </a:r>
            <a:endParaRPr lang="en-GB" sz="2400" dirty="0">
              <a:solidFill>
                <a:srgbClr val="FFFF00"/>
              </a:solidFill>
            </a:endParaRPr>
          </a:p>
        </p:txBody>
      </p:sp>
      <p:sp>
        <p:nvSpPr>
          <p:cNvPr id="20" name="TextBox 19">
            <a:extLst>
              <a:ext uri="{FF2B5EF4-FFF2-40B4-BE49-F238E27FC236}">
                <a16:creationId xmlns:a16="http://schemas.microsoft.com/office/drawing/2014/main" id="{723AC008-0559-22AB-A608-D3CE4AAE3DC5}"/>
              </a:ext>
            </a:extLst>
          </p:cNvPr>
          <p:cNvSpPr txBox="1"/>
          <p:nvPr/>
        </p:nvSpPr>
        <p:spPr>
          <a:xfrm>
            <a:off x="1257257" y="5192110"/>
            <a:ext cx="1944414" cy="553998"/>
          </a:xfrm>
          <a:prstGeom prst="rect">
            <a:avLst/>
          </a:prstGeom>
          <a:noFill/>
        </p:spPr>
        <p:txBody>
          <a:bodyPr wrap="square" rtlCol="0">
            <a:spAutoFit/>
          </a:bodyPr>
          <a:lstStyle/>
          <a:p>
            <a:r>
              <a:rPr lang="en-US" sz="1000" dirty="0"/>
              <a:t>UPHOLD THE HONOUR REPUTATION AND USEFULNESS</a:t>
            </a:r>
            <a:endParaRPr lang="en-GB" sz="1000" dirty="0"/>
          </a:p>
        </p:txBody>
      </p:sp>
      <p:sp>
        <p:nvSpPr>
          <p:cNvPr id="21" name="TextBox 20">
            <a:extLst>
              <a:ext uri="{FF2B5EF4-FFF2-40B4-BE49-F238E27FC236}">
                <a16:creationId xmlns:a16="http://schemas.microsoft.com/office/drawing/2014/main" id="{EB297AB8-7216-D9D0-4FD3-D74C7FB202D4}"/>
              </a:ext>
            </a:extLst>
          </p:cNvPr>
          <p:cNvSpPr txBox="1"/>
          <p:nvPr/>
        </p:nvSpPr>
        <p:spPr>
          <a:xfrm>
            <a:off x="3836751" y="5192110"/>
            <a:ext cx="1444493" cy="400110"/>
          </a:xfrm>
          <a:prstGeom prst="rect">
            <a:avLst/>
          </a:prstGeom>
          <a:noFill/>
        </p:spPr>
        <p:txBody>
          <a:bodyPr wrap="square" rtlCol="0">
            <a:spAutoFit/>
          </a:bodyPr>
          <a:lstStyle/>
          <a:p>
            <a:r>
              <a:rPr lang="en-US" sz="1000" dirty="0"/>
              <a:t>IMPRESS DIGNITY OF MASONRY </a:t>
            </a:r>
            <a:endParaRPr lang="en-GB" sz="1000" dirty="0"/>
          </a:p>
        </p:txBody>
      </p:sp>
      <p:sp>
        <p:nvSpPr>
          <p:cNvPr id="22" name="TextBox 21">
            <a:extLst>
              <a:ext uri="{FF2B5EF4-FFF2-40B4-BE49-F238E27FC236}">
                <a16:creationId xmlns:a16="http://schemas.microsoft.com/office/drawing/2014/main" id="{CC9D4067-CCF1-DEE6-BFD1-79DD0162F3C7}"/>
              </a:ext>
            </a:extLst>
          </p:cNvPr>
          <p:cNvSpPr txBox="1"/>
          <p:nvPr/>
        </p:nvSpPr>
        <p:spPr>
          <a:xfrm>
            <a:off x="6293730" y="5130151"/>
            <a:ext cx="1444493" cy="646331"/>
          </a:xfrm>
          <a:prstGeom prst="rect">
            <a:avLst/>
          </a:prstGeom>
          <a:noFill/>
        </p:spPr>
        <p:txBody>
          <a:bodyPr wrap="square" rtlCol="0">
            <a:spAutoFit/>
          </a:bodyPr>
          <a:lstStyle/>
          <a:p>
            <a:r>
              <a:rPr lang="en-US" dirty="0"/>
              <a:t>PROMOTE HAPPINESS </a:t>
            </a:r>
            <a:endParaRPr lang="en-GB" dirty="0"/>
          </a:p>
        </p:txBody>
      </p:sp>
      <p:sp>
        <p:nvSpPr>
          <p:cNvPr id="23" name="TextBox 22">
            <a:extLst>
              <a:ext uri="{FF2B5EF4-FFF2-40B4-BE49-F238E27FC236}">
                <a16:creationId xmlns:a16="http://schemas.microsoft.com/office/drawing/2014/main" id="{31594A51-FFD7-0EDD-8BDE-AA3F7839747E}"/>
              </a:ext>
            </a:extLst>
          </p:cNvPr>
          <p:cNvSpPr txBox="1"/>
          <p:nvPr/>
        </p:nvSpPr>
        <p:spPr>
          <a:xfrm>
            <a:off x="9353461" y="5130151"/>
            <a:ext cx="1618593" cy="400110"/>
          </a:xfrm>
          <a:prstGeom prst="rect">
            <a:avLst/>
          </a:prstGeom>
          <a:noFill/>
        </p:spPr>
        <p:txBody>
          <a:bodyPr wrap="square" rtlCol="0">
            <a:spAutoFit/>
          </a:bodyPr>
          <a:lstStyle/>
          <a:p>
            <a:r>
              <a:rPr lang="en-US" sz="1000" dirty="0"/>
              <a:t>GOVERN ACCORDING TO LAW </a:t>
            </a:r>
            <a:endParaRPr lang="en-GB" sz="1000" dirty="0"/>
          </a:p>
        </p:txBody>
      </p:sp>
    </p:spTree>
    <p:extLst>
      <p:ext uri="{BB962C8B-B14F-4D97-AF65-F5344CB8AC3E}">
        <p14:creationId xmlns:p14="http://schemas.microsoft.com/office/powerpoint/2010/main" val="2552345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B19C1-FEDE-0A38-FA0B-52B0A914D3EE}"/>
              </a:ext>
            </a:extLst>
          </p:cNvPr>
          <p:cNvSpPr>
            <a:spLocks noGrp="1"/>
          </p:cNvSpPr>
          <p:nvPr>
            <p:ph type="title"/>
          </p:nvPr>
        </p:nvSpPr>
        <p:spPr>
          <a:xfrm>
            <a:off x="1450392" y="293989"/>
            <a:ext cx="9291215" cy="1049235"/>
          </a:xfrm>
        </p:spPr>
        <p:txBody>
          <a:bodyPr/>
          <a:lstStyle/>
          <a:p>
            <a:r>
              <a:rPr lang="en-US" dirty="0"/>
              <a:t>ADDRESS TO THE WORSHIPFUL MASTER</a:t>
            </a:r>
            <a:endParaRPr lang="en-GB" dirty="0"/>
          </a:p>
        </p:txBody>
      </p:sp>
      <p:sp>
        <p:nvSpPr>
          <p:cNvPr id="5" name="Oval 4">
            <a:extLst>
              <a:ext uri="{FF2B5EF4-FFF2-40B4-BE49-F238E27FC236}">
                <a16:creationId xmlns:a16="http://schemas.microsoft.com/office/drawing/2014/main" id="{FF731636-5F30-0299-B715-C5F29CBB421E}"/>
              </a:ext>
            </a:extLst>
          </p:cNvPr>
          <p:cNvSpPr/>
          <p:nvPr/>
        </p:nvSpPr>
        <p:spPr>
          <a:xfrm>
            <a:off x="4883886" y="1303404"/>
            <a:ext cx="1652395" cy="1256648"/>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6" name="Rectangle 5" descr="User">
            <a:extLst>
              <a:ext uri="{FF2B5EF4-FFF2-40B4-BE49-F238E27FC236}">
                <a16:creationId xmlns:a16="http://schemas.microsoft.com/office/drawing/2014/main" id="{07ED01B3-C765-C0A9-0067-B501771FC0D3}"/>
              </a:ext>
            </a:extLst>
          </p:cNvPr>
          <p:cNvSpPr/>
          <p:nvPr/>
        </p:nvSpPr>
        <p:spPr>
          <a:xfrm>
            <a:off x="5330964" y="1600471"/>
            <a:ext cx="771832" cy="75216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Oval 6">
            <a:extLst>
              <a:ext uri="{FF2B5EF4-FFF2-40B4-BE49-F238E27FC236}">
                <a16:creationId xmlns:a16="http://schemas.microsoft.com/office/drawing/2014/main" id="{3912ED68-0C40-B824-6352-1D99BBA88111}"/>
              </a:ext>
            </a:extLst>
          </p:cNvPr>
          <p:cNvSpPr/>
          <p:nvPr/>
        </p:nvSpPr>
        <p:spPr>
          <a:xfrm>
            <a:off x="1410911" y="3958588"/>
            <a:ext cx="1136202"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8" name="Rectangle 7" descr="Quotes">
            <a:extLst>
              <a:ext uri="{FF2B5EF4-FFF2-40B4-BE49-F238E27FC236}">
                <a16:creationId xmlns:a16="http://schemas.microsoft.com/office/drawing/2014/main" id="{8DCE9E5A-8131-8CB6-6F4F-3DD6901B6442}"/>
              </a:ext>
            </a:extLst>
          </p:cNvPr>
          <p:cNvSpPr/>
          <p:nvPr/>
        </p:nvSpPr>
        <p:spPr>
          <a:xfrm>
            <a:off x="1789687" y="4307994"/>
            <a:ext cx="439777" cy="36663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Oval 8">
            <a:extLst>
              <a:ext uri="{FF2B5EF4-FFF2-40B4-BE49-F238E27FC236}">
                <a16:creationId xmlns:a16="http://schemas.microsoft.com/office/drawing/2014/main" id="{218C4947-24EA-E0DB-CC28-FF63F7B2BE60}"/>
              </a:ext>
            </a:extLst>
          </p:cNvPr>
          <p:cNvSpPr/>
          <p:nvPr/>
        </p:nvSpPr>
        <p:spPr>
          <a:xfrm>
            <a:off x="3836751" y="3951977"/>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10" name="Rectangle 9" descr="Construction Worker">
            <a:extLst>
              <a:ext uri="{FF2B5EF4-FFF2-40B4-BE49-F238E27FC236}">
                <a16:creationId xmlns:a16="http://schemas.microsoft.com/office/drawing/2014/main" id="{1DCDCBD7-5035-F04E-9C99-6187CA8E301D}"/>
              </a:ext>
            </a:extLst>
          </p:cNvPr>
          <p:cNvSpPr/>
          <p:nvPr/>
        </p:nvSpPr>
        <p:spPr>
          <a:xfrm>
            <a:off x="4140429" y="4234855"/>
            <a:ext cx="439777" cy="43977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Oval 10">
            <a:extLst>
              <a:ext uri="{FF2B5EF4-FFF2-40B4-BE49-F238E27FC236}">
                <a16:creationId xmlns:a16="http://schemas.microsoft.com/office/drawing/2014/main" id="{1E46B086-B249-9308-1E3A-A3F8BD8B3196}"/>
              </a:ext>
            </a:extLst>
          </p:cNvPr>
          <p:cNvSpPr/>
          <p:nvPr/>
        </p:nvSpPr>
        <p:spPr>
          <a:xfrm>
            <a:off x="6628027" y="3966695"/>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13" name="Rectangle 12" descr="Smiling Face with No Fill">
            <a:extLst>
              <a:ext uri="{FF2B5EF4-FFF2-40B4-BE49-F238E27FC236}">
                <a16:creationId xmlns:a16="http://schemas.microsoft.com/office/drawing/2014/main" id="{08F7373A-B69D-9B27-921A-CAE91FB41D54}"/>
              </a:ext>
            </a:extLst>
          </p:cNvPr>
          <p:cNvSpPr/>
          <p:nvPr/>
        </p:nvSpPr>
        <p:spPr>
          <a:xfrm>
            <a:off x="6931705" y="4249604"/>
            <a:ext cx="439777" cy="43977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Oval 13">
            <a:extLst>
              <a:ext uri="{FF2B5EF4-FFF2-40B4-BE49-F238E27FC236}">
                <a16:creationId xmlns:a16="http://schemas.microsoft.com/office/drawing/2014/main" id="{05E1BE56-7710-5C03-30FC-74D584C39D0A}"/>
              </a:ext>
            </a:extLst>
          </p:cNvPr>
          <p:cNvSpPr/>
          <p:nvPr/>
        </p:nvSpPr>
        <p:spPr>
          <a:xfrm>
            <a:off x="8661121" y="3310760"/>
            <a:ext cx="1805318" cy="1697064"/>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15" name="Rectangle 14" descr="Gavel">
            <a:extLst>
              <a:ext uri="{FF2B5EF4-FFF2-40B4-BE49-F238E27FC236}">
                <a16:creationId xmlns:a16="http://schemas.microsoft.com/office/drawing/2014/main" id="{BE3B37F4-F9ED-A9A2-A3BF-93BD00E5054F}"/>
              </a:ext>
            </a:extLst>
          </p:cNvPr>
          <p:cNvSpPr/>
          <p:nvPr/>
        </p:nvSpPr>
        <p:spPr>
          <a:xfrm>
            <a:off x="9196553" y="3710152"/>
            <a:ext cx="966206" cy="992943"/>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Box 15">
            <a:extLst>
              <a:ext uri="{FF2B5EF4-FFF2-40B4-BE49-F238E27FC236}">
                <a16:creationId xmlns:a16="http://schemas.microsoft.com/office/drawing/2014/main" id="{AAC83A6A-1C71-370B-8899-7766E1F67DA3}"/>
              </a:ext>
            </a:extLst>
          </p:cNvPr>
          <p:cNvSpPr txBox="1"/>
          <p:nvPr/>
        </p:nvSpPr>
        <p:spPr>
          <a:xfrm>
            <a:off x="3899812" y="2702743"/>
            <a:ext cx="3838411" cy="461665"/>
          </a:xfrm>
          <a:prstGeom prst="rect">
            <a:avLst/>
          </a:prstGeom>
          <a:noFill/>
        </p:spPr>
        <p:txBody>
          <a:bodyPr wrap="square" rtlCol="0">
            <a:spAutoFit/>
          </a:bodyPr>
          <a:lstStyle/>
          <a:p>
            <a:r>
              <a:rPr lang="en-US" sz="2400" dirty="0">
                <a:solidFill>
                  <a:srgbClr val="FFFF00"/>
                </a:solidFill>
              </a:rPr>
              <a:t>CORE RESPONSIBILITIES</a:t>
            </a:r>
            <a:endParaRPr lang="en-GB" sz="2400" dirty="0">
              <a:solidFill>
                <a:srgbClr val="FFFF00"/>
              </a:solidFill>
            </a:endParaRPr>
          </a:p>
        </p:txBody>
      </p:sp>
      <p:sp>
        <p:nvSpPr>
          <p:cNvPr id="20" name="TextBox 19">
            <a:extLst>
              <a:ext uri="{FF2B5EF4-FFF2-40B4-BE49-F238E27FC236}">
                <a16:creationId xmlns:a16="http://schemas.microsoft.com/office/drawing/2014/main" id="{BEC7D556-D5DA-7204-FBF2-6609AD7B0616}"/>
              </a:ext>
            </a:extLst>
          </p:cNvPr>
          <p:cNvSpPr txBox="1"/>
          <p:nvPr/>
        </p:nvSpPr>
        <p:spPr>
          <a:xfrm>
            <a:off x="1242238" y="5161682"/>
            <a:ext cx="1944414" cy="553998"/>
          </a:xfrm>
          <a:prstGeom prst="rect">
            <a:avLst/>
          </a:prstGeom>
          <a:noFill/>
        </p:spPr>
        <p:txBody>
          <a:bodyPr wrap="square" rtlCol="0">
            <a:spAutoFit/>
          </a:bodyPr>
          <a:lstStyle/>
          <a:p>
            <a:r>
              <a:rPr lang="en-US" sz="1000" dirty="0"/>
              <a:t>UPHOLD THE HONOUR REPUTATION AND USEFULNESS</a:t>
            </a:r>
            <a:endParaRPr lang="en-GB" sz="1000" dirty="0"/>
          </a:p>
        </p:txBody>
      </p:sp>
      <p:sp>
        <p:nvSpPr>
          <p:cNvPr id="21" name="TextBox 20">
            <a:extLst>
              <a:ext uri="{FF2B5EF4-FFF2-40B4-BE49-F238E27FC236}">
                <a16:creationId xmlns:a16="http://schemas.microsoft.com/office/drawing/2014/main" id="{EC0DB503-37BA-7A2F-C194-0CB62A771B5A}"/>
              </a:ext>
            </a:extLst>
          </p:cNvPr>
          <p:cNvSpPr txBox="1"/>
          <p:nvPr/>
        </p:nvSpPr>
        <p:spPr>
          <a:xfrm>
            <a:off x="3610982" y="5192110"/>
            <a:ext cx="1444493" cy="400110"/>
          </a:xfrm>
          <a:prstGeom prst="rect">
            <a:avLst/>
          </a:prstGeom>
          <a:noFill/>
        </p:spPr>
        <p:txBody>
          <a:bodyPr wrap="square" rtlCol="0">
            <a:spAutoFit/>
          </a:bodyPr>
          <a:lstStyle/>
          <a:p>
            <a:r>
              <a:rPr lang="en-US" sz="1000" dirty="0"/>
              <a:t>IMPRESS DIGNITY OF MASONRY </a:t>
            </a:r>
            <a:endParaRPr lang="en-GB" sz="1000" dirty="0"/>
          </a:p>
        </p:txBody>
      </p:sp>
      <p:sp>
        <p:nvSpPr>
          <p:cNvPr id="22" name="TextBox 21">
            <a:extLst>
              <a:ext uri="{FF2B5EF4-FFF2-40B4-BE49-F238E27FC236}">
                <a16:creationId xmlns:a16="http://schemas.microsoft.com/office/drawing/2014/main" id="{F1B0072D-FE9E-3576-AC8E-ECF844987BA7}"/>
              </a:ext>
            </a:extLst>
          </p:cNvPr>
          <p:cNvSpPr txBox="1"/>
          <p:nvPr/>
        </p:nvSpPr>
        <p:spPr>
          <a:xfrm>
            <a:off x="6762391" y="5192110"/>
            <a:ext cx="1444493" cy="400110"/>
          </a:xfrm>
          <a:prstGeom prst="rect">
            <a:avLst/>
          </a:prstGeom>
          <a:noFill/>
        </p:spPr>
        <p:txBody>
          <a:bodyPr wrap="square" rtlCol="0">
            <a:spAutoFit/>
          </a:bodyPr>
          <a:lstStyle/>
          <a:p>
            <a:r>
              <a:rPr lang="en-US" sz="1000" dirty="0"/>
              <a:t>PROMOTE HAPPINESS </a:t>
            </a:r>
            <a:endParaRPr lang="en-GB" sz="1000" dirty="0"/>
          </a:p>
        </p:txBody>
      </p:sp>
      <p:sp>
        <p:nvSpPr>
          <p:cNvPr id="23" name="TextBox 22">
            <a:extLst>
              <a:ext uri="{FF2B5EF4-FFF2-40B4-BE49-F238E27FC236}">
                <a16:creationId xmlns:a16="http://schemas.microsoft.com/office/drawing/2014/main" id="{9E49A863-3036-ADDD-0502-55FA4BFE4AFF}"/>
              </a:ext>
            </a:extLst>
          </p:cNvPr>
          <p:cNvSpPr txBox="1"/>
          <p:nvPr/>
        </p:nvSpPr>
        <p:spPr>
          <a:xfrm>
            <a:off x="9005350" y="5102487"/>
            <a:ext cx="1618593" cy="923330"/>
          </a:xfrm>
          <a:prstGeom prst="rect">
            <a:avLst/>
          </a:prstGeom>
          <a:noFill/>
        </p:spPr>
        <p:txBody>
          <a:bodyPr wrap="square" rtlCol="0">
            <a:spAutoFit/>
          </a:bodyPr>
          <a:lstStyle/>
          <a:p>
            <a:r>
              <a:rPr lang="en-US" dirty="0"/>
              <a:t>GOVERN ACCORDING TO LAW </a:t>
            </a:r>
            <a:endParaRPr lang="en-GB" dirty="0"/>
          </a:p>
        </p:txBody>
      </p:sp>
    </p:spTree>
    <p:extLst>
      <p:ext uri="{BB962C8B-B14F-4D97-AF65-F5344CB8AC3E}">
        <p14:creationId xmlns:p14="http://schemas.microsoft.com/office/powerpoint/2010/main" val="3692961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29D61-13BC-E1F4-5CC7-E7E41B9A1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B8A4E-96D1-80C8-1697-D2CA871D5C6B}"/>
              </a:ext>
            </a:extLst>
          </p:cNvPr>
          <p:cNvSpPr>
            <a:spLocks noGrp="1"/>
          </p:cNvSpPr>
          <p:nvPr>
            <p:ph type="title"/>
          </p:nvPr>
        </p:nvSpPr>
        <p:spPr>
          <a:xfrm>
            <a:off x="1451398" y="343002"/>
            <a:ext cx="9291215" cy="1049235"/>
          </a:xfrm>
        </p:spPr>
        <p:txBody>
          <a:bodyPr>
            <a:normAutofit/>
          </a:bodyPr>
          <a:lstStyle/>
          <a:p>
            <a:r>
              <a:rPr lang="en-US" dirty="0"/>
              <a:t>Analysis.</a:t>
            </a:r>
            <a:endParaRPr lang="en-GB" dirty="0"/>
          </a:p>
        </p:txBody>
      </p:sp>
      <p:graphicFrame>
        <p:nvGraphicFramePr>
          <p:cNvPr id="5" name="Content Placeholder 2">
            <a:extLst>
              <a:ext uri="{FF2B5EF4-FFF2-40B4-BE49-F238E27FC236}">
                <a16:creationId xmlns:a16="http://schemas.microsoft.com/office/drawing/2014/main" id="{240D13C9-5993-01CF-EA82-9EC8019DBB6B}"/>
              </a:ext>
            </a:extLst>
          </p:cNvPr>
          <p:cNvGraphicFramePr>
            <a:graphicFrameLocks noGrp="1"/>
          </p:cNvGraphicFramePr>
          <p:nvPr>
            <p:ph idx="1"/>
            <p:extLst>
              <p:ext uri="{D42A27DB-BD31-4B8C-83A1-F6EECF244321}">
                <p14:modId xmlns:p14="http://schemas.microsoft.com/office/powerpoint/2010/main" val="2869613723"/>
              </p:ext>
            </p:extLst>
          </p:nvPr>
        </p:nvGraphicFramePr>
        <p:xfrm>
          <a:off x="1450975" y="1853754"/>
          <a:ext cx="9291638" cy="3612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531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D7ADC-8BE2-107E-AC05-6A69F5CB9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4F01B-F79D-AAEF-F1F6-89FC82376B0A}"/>
              </a:ext>
            </a:extLst>
          </p:cNvPr>
          <p:cNvSpPr>
            <a:spLocks noGrp="1"/>
          </p:cNvSpPr>
          <p:nvPr>
            <p:ph type="title"/>
          </p:nvPr>
        </p:nvSpPr>
        <p:spPr>
          <a:xfrm>
            <a:off x="1451398" y="343002"/>
            <a:ext cx="9291215" cy="1049235"/>
          </a:xfrm>
        </p:spPr>
        <p:txBody>
          <a:bodyPr>
            <a:normAutofit/>
          </a:bodyPr>
          <a:lstStyle/>
          <a:p>
            <a:r>
              <a:rPr lang="en-US" dirty="0"/>
              <a:t>Analysis.</a:t>
            </a:r>
            <a:endParaRPr lang="en-GB" dirty="0"/>
          </a:p>
        </p:txBody>
      </p:sp>
      <p:graphicFrame>
        <p:nvGraphicFramePr>
          <p:cNvPr id="5" name="Content Placeholder 2">
            <a:extLst>
              <a:ext uri="{FF2B5EF4-FFF2-40B4-BE49-F238E27FC236}">
                <a16:creationId xmlns:a16="http://schemas.microsoft.com/office/drawing/2014/main" id="{9A3BE0A8-220E-7DA9-B3E1-5FB114CDCE9E}"/>
              </a:ext>
            </a:extLst>
          </p:cNvPr>
          <p:cNvGraphicFramePr>
            <a:graphicFrameLocks noGrp="1"/>
          </p:cNvGraphicFramePr>
          <p:nvPr>
            <p:ph idx="1"/>
            <p:extLst>
              <p:ext uri="{D42A27DB-BD31-4B8C-83A1-F6EECF244321}">
                <p14:modId xmlns:p14="http://schemas.microsoft.com/office/powerpoint/2010/main" val="2997139079"/>
              </p:ext>
            </p:extLst>
          </p:nvPr>
        </p:nvGraphicFramePr>
        <p:xfrm>
          <a:off x="1450975" y="2372740"/>
          <a:ext cx="9291638" cy="312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1603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F01FA-BB0B-AAA2-1EFD-9032BFF0B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85579-D128-281B-DD15-04066F5BA364}"/>
              </a:ext>
            </a:extLst>
          </p:cNvPr>
          <p:cNvSpPr>
            <a:spLocks noGrp="1"/>
          </p:cNvSpPr>
          <p:nvPr>
            <p:ph type="title"/>
          </p:nvPr>
        </p:nvSpPr>
        <p:spPr>
          <a:xfrm>
            <a:off x="1451398" y="343002"/>
            <a:ext cx="9291215" cy="1049235"/>
          </a:xfrm>
        </p:spPr>
        <p:txBody>
          <a:bodyPr>
            <a:normAutofit/>
          </a:bodyPr>
          <a:lstStyle/>
          <a:p>
            <a:r>
              <a:rPr lang="en-US" dirty="0"/>
              <a:t>Analysis.</a:t>
            </a:r>
            <a:endParaRPr lang="en-GB" dirty="0"/>
          </a:p>
        </p:txBody>
      </p:sp>
      <p:graphicFrame>
        <p:nvGraphicFramePr>
          <p:cNvPr id="5" name="Content Placeholder 2">
            <a:extLst>
              <a:ext uri="{FF2B5EF4-FFF2-40B4-BE49-F238E27FC236}">
                <a16:creationId xmlns:a16="http://schemas.microsoft.com/office/drawing/2014/main" id="{F350CC5A-8797-6E92-DDA7-991ACE52F641}"/>
              </a:ext>
            </a:extLst>
          </p:cNvPr>
          <p:cNvGraphicFramePr>
            <a:graphicFrameLocks noGrp="1"/>
          </p:cNvGraphicFramePr>
          <p:nvPr>
            <p:ph idx="1"/>
            <p:extLst>
              <p:ext uri="{D42A27DB-BD31-4B8C-83A1-F6EECF244321}">
                <p14:modId xmlns:p14="http://schemas.microsoft.com/office/powerpoint/2010/main" val="979415844"/>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4407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EF82-4162-2B09-4565-5ECDC8756209}"/>
              </a:ext>
            </a:extLst>
          </p:cNvPr>
          <p:cNvSpPr>
            <a:spLocks noGrp="1"/>
          </p:cNvSpPr>
          <p:nvPr>
            <p:ph type="title"/>
          </p:nvPr>
        </p:nvSpPr>
        <p:spPr>
          <a:xfrm>
            <a:off x="1450392" y="343002"/>
            <a:ext cx="9291215" cy="1049235"/>
          </a:xfrm>
        </p:spPr>
        <p:txBody>
          <a:bodyPr>
            <a:normAutofit/>
          </a:bodyPr>
          <a:lstStyle/>
          <a:p>
            <a:r>
              <a:rPr lang="en-US" dirty="0"/>
              <a:t>Analysis.</a:t>
            </a:r>
            <a:endParaRPr lang="en-GB" dirty="0"/>
          </a:p>
        </p:txBody>
      </p:sp>
      <p:graphicFrame>
        <p:nvGraphicFramePr>
          <p:cNvPr id="5" name="Content Placeholder 2">
            <a:extLst>
              <a:ext uri="{FF2B5EF4-FFF2-40B4-BE49-F238E27FC236}">
                <a16:creationId xmlns:a16="http://schemas.microsoft.com/office/drawing/2014/main" id="{8A466C49-1731-94FA-B816-1D424E377622}"/>
              </a:ext>
            </a:extLst>
          </p:cNvPr>
          <p:cNvGraphicFramePr>
            <a:graphicFrameLocks noGrp="1"/>
          </p:cNvGraphicFramePr>
          <p:nvPr>
            <p:ph idx="1"/>
            <p:extLst>
              <p:ext uri="{D42A27DB-BD31-4B8C-83A1-F6EECF244321}">
                <p14:modId xmlns:p14="http://schemas.microsoft.com/office/powerpoint/2010/main" val="3385220539"/>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2746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3088-CAD8-3B16-A3BF-3E91A7EB1B76}"/>
              </a:ext>
            </a:extLst>
          </p:cNvPr>
          <p:cNvSpPr>
            <a:spLocks noGrp="1"/>
          </p:cNvSpPr>
          <p:nvPr>
            <p:ph type="title"/>
          </p:nvPr>
        </p:nvSpPr>
        <p:spPr>
          <a:xfrm>
            <a:off x="1371597" y="348865"/>
            <a:ext cx="10044023" cy="877729"/>
          </a:xfrm>
        </p:spPr>
        <p:txBody>
          <a:bodyPr anchor="ctr">
            <a:normAutofit/>
          </a:bodyPr>
          <a:lstStyle/>
          <a:p>
            <a:r>
              <a:rPr lang="en-US" sz="4000" dirty="0">
                <a:solidFill>
                  <a:schemeClr val="accent1">
                    <a:lumMod val="75000"/>
                  </a:schemeClr>
                </a:solidFill>
              </a:rPr>
              <a:t>Address to the Wardens.</a:t>
            </a:r>
            <a:endParaRPr lang="en-GB" sz="4000" dirty="0">
              <a:solidFill>
                <a:schemeClr val="accent1">
                  <a:lumMod val="75000"/>
                </a:schemeClr>
              </a:solidFill>
            </a:endParaRPr>
          </a:p>
        </p:txBody>
      </p:sp>
      <p:sp>
        <p:nvSpPr>
          <p:cNvPr id="12" name="Oval 11">
            <a:extLst>
              <a:ext uri="{FF2B5EF4-FFF2-40B4-BE49-F238E27FC236}">
                <a16:creationId xmlns:a16="http://schemas.microsoft.com/office/drawing/2014/main" id="{C6C0C32A-BF73-835A-CDA8-4BBA0AC12FBB}"/>
              </a:ext>
            </a:extLst>
          </p:cNvPr>
          <p:cNvSpPr/>
          <p:nvPr/>
        </p:nvSpPr>
        <p:spPr>
          <a:xfrm>
            <a:off x="704195" y="2343807"/>
            <a:ext cx="1965434" cy="198645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22" name="Oval 21">
            <a:extLst>
              <a:ext uri="{FF2B5EF4-FFF2-40B4-BE49-F238E27FC236}">
                <a16:creationId xmlns:a16="http://schemas.microsoft.com/office/drawing/2014/main" id="{FEFCD9C7-C756-3D87-F0B6-D5CABED191CF}"/>
              </a:ext>
            </a:extLst>
          </p:cNvPr>
          <p:cNvSpPr/>
          <p:nvPr/>
        </p:nvSpPr>
        <p:spPr>
          <a:xfrm>
            <a:off x="5055476" y="2343807"/>
            <a:ext cx="1818290" cy="1891862"/>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23" name="Rectangle 22" descr="Key">
            <a:extLst>
              <a:ext uri="{FF2B5EF4-FFF2-40B4-BE49-F238E27FC236}">
                <a16:creationId xmlns:a16="http://schemas.microsoft.com/office/drawing/2014/main" id="{1D266FAD-861C-6856-F789-C53BB6F2C0EF}"/>
              </a:ext>
            </a:extLst>
          </p:cNvPr>
          <p:cNvSpPr/>
          <p:nvPr/>
        </p:nvSpPr>
        <p:spPr>
          <a:xfrm>
            <a:off x="1114097" y="2753710"/>
            <a:ext cx="1234591" cy="128294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4" name="Rectangle 23" descr="Target Audience">
            <a:extLst>
              <a:ext uri="{FF2B5EF4-FFF2-40B4-BE49-F238E27FC236}">
                <a16:creationId xmlns:a16="http://schemas.microsoft.com/office/drawing/2014/main" id="{9DAE6DE9-D53E-29FC-BD81-431AB97EE84C}"/>
              </a:ext>
            </a:extLst>
          </p:cNvPr>
          <p:cNvSpPr/>
          <p:nvPr/>
        </p:nvSpPr>
        <p:spPr>
          <a:xfrm>
            <a:off x="5339255" y="2753710"/>
            <a:ext cx="1228924" cy="116526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TextBox 29">
            <a:extLst>
              <a:ext uri="{FF2B5EF4-FFF2-40B4-BE49-F238E27FC236}">
                <a16:creationId xmlns:a16="http://schemas.microsoft.com/office/drawing/2014/main" id="{542D1F15-073F-4122-E106-47F3F9C9F2D1}"/>
              </a:ext>
            </a:extLst>
          </p:cNvPr>
          <p:cNvSpPr txBox="1"/>
          <p:nvPr/>
        </p:nvSpPr>
        <p:spPr>
          <a:xfrm>
            <a:off x="2837792" y="3142593"/>
            <a:ext cx="2091559" cy="707886"/>
          </a:xfrm>
          <a:prstGeom prst="rect">
            <a:avLst/>
          </a:prstGeom>
          <a:noFill/>
        </p:spPr>
        <p:txBody>
          <a:bodyPr wrap="square" rtlCol="0">
            <a:spAutoFit/>
          </a:bodyPr>
          <a:lstStyle/>
          <a:p>
            <a:r>
              <a:rPr lang="en-US" sz="2000" dirty="0">
                <a:solidFill>
                  <a:srgbClr val="FFFF00"/>
                </a:solidFill>
              </a:rPr>
              <a:t>KEY EXHORTATION</a:t>
            </a:r>
            <a:endParaRPr lang="en-GB" sz="2000" dirty="0">
              <a:solidFill>
                <a:srgbClr val="FFFF00"/>
              </a:solidFill>
            </a:endParaRPr>
          </a:p>
        </p:txBody>
      </p:sp>
      <p:sp>
        <p:nvSpPr>
          <p:cNvPr id="32" name="TextBox 31">
            <a:extLst>
              <a:ext uri="{FF2B5EF4-FFF2-40B4-BE49-F238E27FC236}">
                <a16:creationId xmlns:a16="http://schemas.microsoft.com/office/drawing/2014/main" id="{9400E6EF-5D97-B98E-FEEA-4B2EE5E15573}"/>
              </a:ext>
            </a:extLst>
          </p:cNvPr>
          <p:cNvSpPr txBox="1"/>
          <p:nvPr/>
        </p:nvSpPr>
        <p:spPr>
          <a:xfrm>
            <a:off x="7157545" y="2459504"/>
            <a:ext cx="2680138" cy="1938992"/>
          </a:xfrm>
          <a:prstGeom prst="rect">
            <a:avLst/>
          </a:prstGeom>
          <a:solidFill>
            <a:schemeClr val="accent1">
              <a:lumMod val="75000"/>
            </a:schemeClr>
          </a:solidFill>
        </p:spPr>
        <p:txBody>
          <a:bodyPr wrap="square" rtlCol="0">
            <a:spAutoFit/>
          </a:bodyPr>
          <a:lstStyle/>
          <a:p>
            <a:r>
              <a:rPr lang="en-US" sz="2400" dirty="0"/>
              <a:t>“What you see praiseworthy in others you should carefully imitate…….”</a:t>
            </a:r>
            <a:endParaRPr lang="en-GB" sz="2400" dirty="0"/>
          </a:p>
        </p:txBody>
      </p:sp>
    </p:spTree>
    <p:extLst>
      <p:ext uri="{BB962C8B-B14F-4D97-AF65-F5344CB8AC3E}">
        <p14:creationId xmlns:p14="http://schemas.microsoft.com/office/powerpoint/2010/main" val="104474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29E4F-7D49-77D7-C9FF-6D706EBA9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E3315-B6D2-B8EF-51C8-FCCF4284C376}"/>
              </a:ext>
            </a:extLst>
          </p:cNvPr>
          <p:cNvSpPr>
            <a:spLocks noGrp="1"/>
          </p:cNvSpPr>
          <p:nvPr>
            <p:ph type="title"/>
          </p:nvPr>
        </p:nvSpPr>
        <p:spPr>
          <a:xfrm>
            <a:off x="1192921" y="336244"/>
            <a:ext cx="10044023" cy="877729"/>
          </a:xfrm>
        </p:spPr>
        <p:txBody>
          <a:bodyPr anchor="ctr">
            <a:normAutofit/>
          </a:bodyPr>
          <a:lstStyle/>
          <a:p>
            <a:r>
              <a:rPr lang="en-US" sz="4000" dirty="0">
                <a:solidFill>
                  <a:schemeClr val="accent1">
                    <a:lumMod val="75000"/>
                  </a:schemeClr>
                </a:solidFill>
              </a:rPr>
              <a:t>Address to the Wardens.</a:t>
            </a:r>
            <a:endParaRPr lang="en-GB" sz="4000" dirty="0">
              <a:solidFill>
                <a:schemeClr val="accent1">
                  <a:lumMod val="75000"/>
                </a:schemeClr>
              </a:solidFill>
            </a:endParaRPr>
          </a:p>
        </p:txBody>
      </p:sp>
      <p:sp>
        <p:nvSpPr>
          <p:cNvPr id="6" name="Oval 5">
            <a:extLst>
              <a:ext uri="{FF2B5EF4-FFF2-40B4-BE49-F238E27FC236}">
                <a16:creationId xmlns:a16="http://schemas.microsoft.com/office/drawing/2014/main" id="{37AD50BB-F363-D7A0-9815-09B0B8C6533E}"/>
              </a:ext>
            </a:extLst>
          </p:cNvPr>
          <p:cNvSpPr/>
          <p:nvPr/>
        </p:nvSpPr>
        <p:spPr>
          <a:xfrm>
            <a:off x="4971394" y="1303111"/>
            <a:ext cx="1950804" cy="149645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8" name="Rectangle 7" descr="User">
            <a:extLst>
              <a:ext uri="{FF2B5EF4-FFF2-40B4-BE49-F238E27FC236}">
                <a16:creationId xmlns:a16="http://schemas.microsoft.com/office/drawing/2014/main" id="{132CAC12-2D74-7F49-6302-21020974BD52}"/>
              </a:ext>
            </a:extLst>
          </p:cNvPr>
          <p:cNvSpPr/>
          <p:nvPr/>
        </p:nvSpPr>
        <p:spPr>
          <a:xfrm>
            <a:off x="5496910" y="1442705"/>
            <a:ext cx="896698" cy="13245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Oval 9">
            <a:extLst>
              <a:ext uri="{FF2B5EF4-FFF2-40B4-BE49-F238E27FC236}">
                <a16:creationId xmlns:a16="http://schemas.microsoft.com/office/drawing/2014/main" id="{A04D5E30-6ABB-A807-1433-8576FC210CD1}"/>
              </a:ext>
            </a:extLst>
          </p:cNvPr>
          <p:cNvSpPr/>
          <p:nvPr/>
        </p:nvSpPr>
        <p:spPr>
          <a:xfrm>
            <a:off x="872359" y="3306134"/>
            <a:ext cx="1674754" cy="1701690"/>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12" name="Oval 11">
            <a:extLst>
              <a:ext uri="{FF2B5EF4-FFF2-40B4-BE49-F238E27FC236}">
                <a16:creationId xmlns:a16="http://schemas.microsoft.com/office/drawing/2014/main" id="{FAA96B74-852D-B5B6-3288-2BF8B9F97CB0}"/>
              </a:ext>
            </a:extLst>
          </p:cNvPr>
          <p:cNvSpPr/>
          <p:nvPr/>
        </p:nvSpPr>
        <p:spPr>
          <a:xfrm>
            <a:off x="3836751" y="3951977"/>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14" name="Oval 13">
            <a:extLst>
              <a:ext uri="{FF2B5EF4-FFF2-40B4-BE49-F238E27FC236}">
                <a16:creationId xmlns:a16="http://schemas.microsoft.com/office/drawing/2014/main" id="{4D9AF064-BB0D-85E1-ABE2-AE501E555802}"/>
              </a:ext>
            </a:extLst>
          </p:cNvPr>
          <p:cNvSpPr/>
          <p:nvPr/>
        </p:nvSpPr>
        <p:spPr>
          <a:xfrm>
            <a:off x="6628027" y="3966695"/>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16" name="Oval 15">
            <a:extLst>
              <a:ext uri="{FF2B5EF4-FFF2-40B4-BE49-F238E27FC236}">
                <a16:creationId xmlns:a16="http://schemas.microsoft.com/office/drawing/2014/main" id="{22F03464-BCB8-0909-7AE9-70506943CEFB}"/>
              </a:ext>
            </a:extLst>
          </p:cNvPr>
          <p:cNvSpPr/>
          <p:nvPr/>
        </p:nvSpPr>
        <p:spPr>
          <a:xfrm>
            <a:off x="9419303" y="3958588"/>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18" name="TextBox 17">
            <a:extLst>
              <a:ext uri="{FF2B5EF4-FFF2-40B4-BE49-F238E27FC236}">
                <a16:creationId xmlns:a16="http://schemas.microsoft.com/office/drawing/2014/main" id="{71A7F347-9505-EB6D-EEB1-B7AEFC48BF08}"/>
              </a:ext>
            </a:extLst>
          </p:cNvPr>
          <p:cNvSpPr txBox="1"/>
          <p:nvPr/>
        </p:nvSpPr>
        <p:spPr>
          <a:xfrm>
            <a:off x="4414346" y="2906023"/>
            <a:ext cx="3279228" cy="400110"/>
          </a:xfrm>
          <a:prstGeom prst="rect">
            <a:avLst/>
          </a:prstGeom>
          <a:noFill/>
        </p:spPr>
        <p:txBody>
          <a:bodyPr wrap="square" rtlCol="0">
            <a:spAutoFit/>
          </a:bodyPr>
          <a:lstStyle/>
          <a:p>
            <a:r>
              <a:rPr lang="en-US" sz="2000" dirty="0">
                <a:solidFill>
                  <a:srgbClr val="FFFF00"/>
                </a:solidFill>
              </a:rPr>
              <a:t>CORE RESPONSIBILITIES</a:t>
            </a:r>
            <a:endParaRPr lang="en-GB" sz="2000" dirty="0">
              <a:solidFill>
                <a:srgbClr val="FFFF00"/>
              </a:solidFill>
            </a:endParaRPr>
          </a:p>
        </p:txBody>
      </p:sp>
      <p:sp>
        <p:nvSpPr>
          <p:cNvPr id="20" name="TextBox 19">
            <a:extLst>
              <a:ext uri="{FF2B5EF4-FFF2-40B4-BE49-F238E27FC236}">
                <a16:creationId xmlns:a16="http://schemas.microsoft.com/office/drawing/2014/main" id="{9ED72507-E462-4EAD-EC91-D4C439354635}"/>
              </a:ext>
            </a:extLst>
          </p:cNvPr>
          <p:cNvSpPr txBox="1"/>
          <p:nvPr/>
        </p:nvSpPr>
        <p:spPr>
          <a:xfrm>
            <a:off x="670473" y="5065449"/>
            <a:ext cx="1944414" cy="923330"/>
          </a:xfrm>
          <a:prstGeom prst="rect">
            <a:avLst/>
          </a:prstGeom>
          <a:noFill/>
        </p:spPr>
        <p:txBody>
          <a:bodyPr wrap="square" rtlCol="0">
            <a:spAutoFit/>
          </a:bodyPr>
          <a:lstStyle/>
          <a:p>
            <a:pPr algn="ctr"/>
            <a:r>
              <a:rPr lang="en-US" dirty="0"/>
              <a:t> PERFORMANCE &amp;  ATTENDANCE</a:t>
            </a:r>
            <a:endParaRPr lang="en-GB" dirty="0"/>
          </a:p>
        </p:txBody>
      </p:sp>
      <p:sp>
        <p:nvSpPr>
          <p:cNvPr id="21" name="TextBox 20">
            <a:extLst>
              <a:ext uri="{FF2B5EF4-FFF2-40B4-BE49-F238E27FC236}">
                <a16:creationId xmlns:a16="http://schemas.microsoft.com/office/drawing/2014/main" id="{C88BD6D1-BA71-D865-3F2C-FB869B519AC2}"/>
              </a:ext>
            </a:extLst>
          </p:cNvPr>
          <p:cNvSpPr txBox="1"/>
          <p:nvPr/>
        </p:nvSpPr>
        <p:spPr>
          <a:xfrm>
            <a:off x="3552497" y="5244662"/>
            <a:ext cx="1608082" cy="400110"/>
          </a:xfrm>
          <a:prstGeom prst="rect">
            <a:avLst/>
          </a:prstGeom>
          <a:noFill/>
        </p:spPr>
        <p:txBody>
          <a:bodyPr wrap="square" rtlCol="0">
            <a:spAutoFit/>
          </a:bodyPr>
          <a:lstStyle/>
          <a:p>
            <a:pPr algn="ctr"/>
            <a:r>
              <a:rPr lang="en-US" sz="1000" dirty="0"/>
              <a:t>BE A GOOD EXAMPLE (ROLE MODEL)</a:t>
            </a:r>
            <a:endParaRPr lang="en-GB" sz="1000" dirty="0"/>
          </a:p>
        </p:txBody>
      </p:sp>
      <p:sp>
        <p:nvSpPr>
          <p:cNvPr id="22" name="TextBox 21">
            <a:extLst>
              <a:ext uri="{FF2B5EF4-FFF2-40B4-BE49-F238E27FC236}">
                <a16:creationId xmlns:a16="http://schemas.microsoft.com/office/drawing/2014/main" id="{4F9C2731-E20F-D9D6-AC8C-4EE11235412F}"/>
              </a:ext>
            </a:extLst>
          </p:cNvPr>
          <p:cNvSpPr txBox="1"/>
          <p:nvPr/>
        </p:nvSpPr>
        <p:spPr>
          <a:xfrm>
            <a:off x="6316717" y="5244662"/>
            <a:ext cx="1713186" cy="400110"/>
          </a:xfrm>
          <a:prstGeom prst="rect">
            <a:avLst/>
          </a:prstGeom>
          <a:noFill/>
        </p:spPr>
        <p:txBody>
          <a:bodyPr wrap="square" rtlCol="0">
            <a:spAutoFit/>
          </a:bodyPr>
          <a:lstStyle/>
          <a:p>
            <a:pPr algn="ctr"/>
            <a:r>
              <a:rPr lang="en-US" sz="1000" dirty="0"/>
              <a:t>ASSIDUOUSLY ASSIST THE WM</a:t>
            </a:r>
            <a:endParaRPr lang="en-GB" sz="1000" dirty="0"/>
          </a:p>
        </p:txBody>
      </p:sp>
      <p:sp>
        <p:nvSpPr>
          <p:cNvPr id="23" name="TextBox 22">
            <a:extLst>
              <a:ext uri="{FF2B5EF4-FFF2-40B4-BE49-F238E27FC236}">
                <a16:creationId xmlns:a16="http://schemas.microsoft.com/office/drawing/2014/main" id="{0B93AF8B-EF1F-37F2-6321-BF9276F4B9ED}"/>
              </a:ext>
            </a:extLst>
          </p:cNvPr>
          <p:cNvSpPr txBox="1"/>
          <p:nvPr/>
        </p:nvSpPr>
        <p:spPr>
          <a:xfrm>
            <a:off x="8996856" y="5244662"/>
            <a:ext cx="1944413" cy="400110"/>
          </a:xfrm>
          <a:prstGeom prst="rect">
            <a:avLst/>
          </a:prstGeom>
          <a:noFill/>
        </p:spPr>
        <p:txBody>
          <a:bodyPr wrap="square" rtlCol="0">
            <a:spAutoFit/>
          </a:bodyPr>
          <a:lstStyle/>
          <a:p>
            <a:pPr algn="ctr"/>
            <a:r>
              <a:rPr lang="en-US" sz="1000" dirty="0"/>
              <a:t>COMMUNICATE LIGHT &amp; IMPART KNOWLEDGE</a:t>
            </a:r>
            <a:endParaRPr lang="en-GB" sz="1000" dirty="0"/>
          </a:p>
        </p:txBody>
      </p:sp>
      <p:sp>
        <p:nvSpPr>
          <p:cNvPr id="26" name="Rectangle 25" descr="Captain">
            <a:extLst>
              <a:ext uri="{FF2B5EF4-FFF2-40B4-BE49-F238E27FC236}">
                <a16:creationId xmlns:a16="http://schemas.microsoft.com/office/drawing/2014/main" id="{E6AFD3BC-7011-9D2D-909C-E5A6672812AB}"/>
              </a:ext>
            </a:extLst>
          </p:cNvPr>
          <p:cNvSpPr/>
          <p:nvPr/>
        </p:nvSpPr>
        <p:spPr>
          <a:xfrm>
            <a:off x="1006806" y="3647090"/>
            <a:ext cx="1328176" cy="120019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7" name="Rectangle 26" descr="Construction Worker">
            <a:extLst>
              <a:ext uri="{FF2B5EF4-FFF2-40B4-BE49-F238E27FC236}">
                <a16:creationId xmlns:a16="http://schemas.microsoft.com/office/drawing/2014/main" id="{337DED24-F42A-4D52-98C6-54AEDD996860}"/>
              </a:ext>
            </a:extLst>
          </p:cNvPr>
          <p:cNvSpPr/>
          <p:nvPr/>
        </p:nvSpPr>
        <p:spPr>
          <a:xfrm>
            <a:off x="4079123" y="4213800"/>
            <a:ext cx="587470" cy="63348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8" name="Rectangle 27" descr="Crown">
            <a:extLst>
              <a:ext uri="{FF2B5EF4-FFF2-40B4-BE49-F238E27FC236}">
                <a16:creationId xmlns:a16="http://schemas.microsoft.com/office/drawing/2014/main" id="{69A37D14-6D91-7D90-0725-4C96AC01EE5F}"/>
              </a:ext>
            </a:extLst>
          </p:cNvPr>
          <p:cNvSpPr/>
          <p:nvPr/>
        </p:nvSpPr>
        <p:spPr>
          <a:xfrm>
            <a:off x="6809044" y="4213800"/>
            <a:ext cx="728532" cy="550276"/>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Rectangle 29" descr="Hospital">
            <a:extLst>
              <a:ext uri="{FF2B5EF4-FFF2-40B4-BE49-F238E27FC236}">
                <a16:creationId xmlns:a16="http://schemas.microsoft.com/office/drawing/2014/main" id="{6B226D56-50C9-7C16-1B43-9E49CC00C6FD}"/>
              </a:ext>
            </a:extLst>
          </p:cNvPr>
          <p:cNvSpPr/>
          <p:nvPr/>
        </p:nvSpPr>
        <p:spPr>
          <a:xfrm>
            <a:off x="9587742" y="4052446"/>
            <a:ext cx="710255" cy="877729"/>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835372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E6D50-A571-BE0F-5552-29AA9A491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BE8E6-4377-FE89-5555-EBD4613F6633}"/>
              </a:ext>
            </a:extLst>
          </p:cNvPr>
          <p:cNvSpPr>
            <a:spLocks noGrp="1"/>
          </p:cNvSpPr>
          <p:nvPr>
            <p:ph type="title"/>
          </p:nvPr>
        </p:nvSpPr>
        <p:spPr>
          <a:xfrm>
            <a:off x="1192921" y="336244"/>
            <a:ext cx="10044023" cy="877729"/>
          </a:xfrm>
        </p:spPr>
        <p:txBody>
          <a:bodyPr anchor="ctr">
            <a:normAutofit/>
          </a:bodyPr>
          <a:lstStyle/>
          <a:p>
            <a:r>
              <a:rPr lang="en-US" sz="4000" dirty="0">
                <a:solidFill>
                  <a:schemeClr val="accent1">
                    <a:lumMod val="75000"/>
                  </a:schemeClr>
                </a:solidFill>
              </a:rPr>
              <a:t>Address to the Wardens.</a:t>
            </a:r>
            <a:endParaRPr lang="en-GB" sz="4000" dirty="0">
              <a:solidFill>
                <a:schemeClr val="accent1">
                  <a:lumMod val="75000"/>
                </a:schemeClr>
              </a:solidFill>
            </a:endParaRPr>
          </a:p>
        </p:txBody>
      </p:sp>
      <p:sp>
        <p:nvSpPr>
          <p:cNvPr id="6" name="Oval 5">
            <a:extLst>
              <a:ext uri="{FF2B5EF4-FFF2-40B4-BE49-F238E27FC236}">
                <a16:creationId xmlns:a16="http://schemas.microsoft.com/office/drawing/2014/main" id="{A95EF4D1-D8A3-62D0-37DD-B7AB7782B921}"/>
              </a:ext>
            </a:extLst>
          </p:cNvPr>
          <p:cNvSpPr/>
          <p:nvPr/>
        </p:nvSpPr>
        <p:spPr>
          <a:xfrm>
            <a:off x="4971394" y="1303111"/>
            <a:ext cx="1950804" cy="149645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8" name="Rectangle 7" descr="User">
            <a:extLst>
              <a:ext uri="{FF2B5EF4-FFF2-40B4-BE49-F238E27FC236}">
                <a16:creationId xmlns:a16="http://schemas.microsoft.com/office/drawing/2014/main" id="{80CB5809-499B-DEC3-A56B-267BBE36DD8A}"/>
              </a:ext>
            </a:extLst>
          </p:cNvPr>
          <p:cNvSpPr/>
          <p:nvPr/>
        </p:nvSpPr>
        <p:spPr>
          <a:xfrm>
            <a:off x="5496910" y="1442705"/>
            <a:ext cx="896698" cy="13245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Oval 9">
            <a:extLst>
              <a:ext uri="{FF2B5EF4-FFF2-40B4-BE49-F238E27FC236}">
                <a16:creationId xmlns:a16="http://schemas.microsoft.com/office/drawing/2014/main" id="{D69CE005-F761-CF0A-46E1-CE880D3F32AA}"/>
              </a:ext>
            </a:extLst>
          </p:cNvPr>
          <p:cNvSpPr/>
          <p:nvPr/>
        </p:nvSpPr>
        <p:spPr>
          <a:xfrm>
            <a:off x="1410911" y="3958588"/>
            <a:ext cx="1136202"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12" name="Oval 11">
            <a:extLst>
              <a:ext uri="{FF2B5EF4-FFF2-40B4-BE49-F238E27FC236}">
                <a16:creationId xmlns:a16="http://schemas.microsoft.com/office/drawing/2014/main" id="{FD05FA75-DE0C-C7DC-5D11-F438DB8B753C}"/>
              </a:ext>
            </a:extLst>
          </p:cNvPr>
          <p:cNvSpPr/>
          <p:nvPr/>
        </p:nvSpPr>
        <p:spPr>
          <a:xfrm>
            <a:off x="3275805" y="3429001"/>
            <a:ext cx="1608082" cy="1572212"/>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14" name="Oval 13">
            <a:extLst>
              <a:ext uri="{FF2B5EF4-FFF2-40B4-BE49-F238E27FC236}">
                <a16:creationId xmlns:a16="http://schemas.microsoft.com/office/drawing/2014/main" id="{BF795329-9A82-CAC2-9F9A-6045D9C00C4D}"/>
              </a:ext>
            </a:extLst>
          </p:cNvPr>
          <p:cNvSpPr/>
          <p:nvPr/>
        </p:nvSpPr>
        <p:spPr>
          <a:xfrm>
            <a:off x="6628027" y="3966695"/>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16" name="Oval 15">
            <a:extLst>
              <a:ext uri="{FF2B5EF4-FFF2-40B4-BE49-F238E27FC236}">
                <a16:creationId xmlns:a16="http://schemas.microsoft.com/office/drawing/2014/main" id="{927C1C09-869E-9DC7-4338-7D99A62B2850}"/>
              </a:ext>
            </a:extLst>
          </p:cNvPr>
          <p:cNvSpPr/>
          <p:nvPr/>
        </p:nvSpPr>
        <p:spPr>
          <a:xfrm>
            <a:off x="9419303" y="3958588"/>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18" name="TextBox 17">
            <a:extLst>
              <a:ext uri="{FF2B5EF4-FFF2-40B4-BE49-F238E27FC236}">
                <a16:creationId xmlns:a16="http://schemas.microsoft.com/office/drawing/2014/main" id="{F6C557D6-8F83-BD5C-CC45-DC08F7FEB101}"/>
              </a:ext>
            </a:extLst>
          </p:cNvPr>
          <p:cNvSpPr txBox="1"/>
          <p:nvPr/>
        </p:nvSpPr>
        <p:spPr>
          <a:xfrm>
            <a:off x="4414346" y="2906023"/>
            <a:ext cx="3279228" cy="400110"/>
          </a:xfrm>
          <a:prstGeom prst="rect">
            <a:avLst/>
          </a:prstGeom>
          <a:noFill/>
        </p:spPr>
        <p:txBody>
          <a:bodyPr wrap="square" rtlCol="0">
            <a:spAutoFit/>
          </a:bodyPr>
          <a:lstStyle/>
          <a:p>
            <a:r>
              <a:rPr lang="en-US" sz="2000" dirty="0">
                <a:solidFill>
                  <a:srgbClr val="FFFF00"/>
                </a:solidFill>
              </a:rPr>
              <a:t>CORE RESPONSIBILITIES</a:t>
            </a:r>
            <a:endParaRPr lang="en-GB" sz="2000" dirty="0">
              <a:solidFill>
                <a:srgbClr val="FFFF00"/>
              </a:solidFill>
            </a:endParaRPr>
          </a:p>
        </p:txBody>
      </p:sp>
      <p:sp>
        <p:nvSpPr>
          <p:cNvPr id="20" name="TextBox 19">
            <a:extLst>
              <a:ext uri="{FF2B5EF4-FFF2-40B4-BE49-F238E27FC236}">
                <a16:creationId xmlns:a16="http://schemas.microsoft.com/office/drawing/2014/main" id="{0491343A-B419-40FC-7BBF-8BA10ABB0C51}"/>
              </a:ext>
            </a:extLst>
          </p:cNvPr>
          <p:cNvSpPr txBox="1"/>
          <p:nvPr/>
        </p:nvSpPr>
        <p:spPr>
          <a:xfrm>
            <a:off x="1006805" y="5244662"/>
            <a:ext cx="1944414" cy="553998"/>
          </a:xfrm>
          <a:prstGeom prst="rect">
            <a:avLst/>
          </a:prstGeom>
          <a:noFill/>
        </p:spPr>
        <p:txBody>
          <a:bodyPr wrap="square" rtlCol="0">
            <a:spAutoFit/>
          </a:bodyPr>
          <a:lstStyle/>
          <a:p>
            <a:pPr algn="ctr"/>
            <a:r>
              <a:rPr lang="en-US" sz="1000" dirty="0"/>
              <a:t>STRICT PERFORMANCE OF DUTIES &amp; REGULAR ATTENDANCE</a:t>
            </a:r>
            <a:endParaRPr lang="en-GB" sz="1000" dirty="0"/>
          </a:p>
        </p:txBody>
      </p:sp>
      <p:sp>
        <p:nvSpPr>
          <p:cNvPr id="21" name="TextBox 20">
            <a:extLst>
              <a:ext uri="{FF2B5EF4-FFF2-40B4-BE49-F238E27FC236}">
                <a16:creationId xmlns:a16="http://schemas.microsoft.com/office/drawing/2014/main" id="{59EE34BB-DEDD-A2A5-314C-8BF4C7182380}"/>
              </a:ext>
            </a:extLst>
          </p:cNvPr>
          <p:cNvSpPr txBox="1"/>
          <p:nvPr/>
        </p:nvSpPr>
        <p:spPr>
          <a:xfrm>
            <a:off x="3195145" y="5244662"/>
            <a:ext cx="1944412" cy="923330"/>
          </a:xfrm>
          <a:prstGeom prst="rect">
            <a:avLst/>
          </a:prstGeom>
          <a:noFill/>
        </p:spPr>
        <p:txBody>
          <a:bodyPr wrap="square" rtlCol="0">
            <a:spAutoFit/>
          </a:bodyPr>
          <a:lstStyle/>
          <a:p>
            <a:pPr algn="ctr"/>
            <a:r>
              <a:rPr lang="en-US" dirty="0"/>
              <a:t>BE A GOOD EXAMPLE (ROLE MODEL)</a:t>
            </a:r>
            <a:endParaRPr lang="en-GB" dirty="0"/>
          </a:p>
        </p:txBody>
      </p:sp>
      <p:sp>
        <p:nvSpPr>
          <p:cNvPr id="22" name="TextBox 21">
            <a:extLst>
              <a:ext uri="{FF2B5EF4-FFF2-40B4-BE49-F238E27FC236}">
                <a16:creationId xmlns:a16="http://schemas.microsoft.com/office/drawing/2014/main" id="{75FD45F7-5F3F-C0FB-2394-8ED18A59FF6F}"/>
              </a:ext>
            </a:extLst>
          </p:cNvPr>
          <p:cNvSpPr txBox="1"/>
          <p:nvPr/>
        </p:nvSpPr>
        <p:spPr>
          <a:xfrm>
            <a:off x="6316717" y="5244662"/>
            <a:ext cx="1713186" cy="400110"/>
          </a:xfrm>
          <a:prstGeom prst="rect">
            <a:avLst/>
          </a:prstGeom>
          <a:noFill/>
        </p:spPr>
        <p:txBody>
          <a:bodyPr wrap="square" rtlCol="0">
            <a:spAutoFit/>
          </a:bodyPr>
          <a:lstStyle/>
          <a:p>
            <a:pPr algn="ctr"/>
            <a:r>
              <a:rPr lang="en-US" sz="1000" dirty="0"/>
              <a:t>ASSIDUOUSLY ASSIST THE WM</a:t>
            </a:r>
            <a:endParaRPr lang="en-GB" sz="1000" dirty="0"/>
          </a:p>
        </p:txBody>
      </p:sp>
      <p:sp>
        <p:nvSpPr>
          <p:cNvPr id="23" name="TextBox 22">
            <a:extLst>
              <a:ext uri="{FF2B5EF4-FFF2-40B4-BE49-F238E27FC236}">
                <a16:creationId xmlns:a16="http://schemas.microsoft.com/office/drawing/2014/main" id="{C1BC1641-E0BB-110B-5C59-ECE6772F9478}"/>
              </a:ext>
            </a:extLst>
          </p:cNvPr>
          <p:cNvSpPr txBox="1"/>
          <p:nvPr/>
        </p:nvSpPr>
        <p:spPr>
          <a:xfrm>
            <a:off x="8996856" y="5244662"/>
            <a:ext cx="1944413" cy="400110"/>
          </a:xfrm>
          <a:prstGeom prst="rect">
            <a:avLst/>
          </a:prstGeom>
          <a:noFill/>
        </p:spPr>
        <p:txBody>
          <a:bodyPr wrap="square" rtlCol="0">
            <a:spAutoFit/>
          </a:bodyPr>
          <a:lstStyle/>
          <a:p>
            <a:pPr algn="ctr"/>
            <a:r>
              <a:rPr lang="en-US" sz="1000" dirty="0"/>
              <a:t>COMMUNICATE LIGHT &amp; IMPART KNOWLEDGE</a:t>
            </a:r>
            <a:endParaRPr lang="en-GB" sz="1000" dirty="0"/>
          </a:p>
        </p:txBody>
      </p:sp>
      <p:sp>
        <p:nvSpPr>
          <p:cNvPr id="26" name="Rectangle 25" descr="Captain">
            <a:extLst>
              <a:ext uri="{FF2B5EF4-FFF2-40B4-BE49-F238E27FC236}">
                <a16:creationId xmlns:a16="http://schemas.microsoft.com/office/drawing/2014/main" id="{24AA7794-C8D3-274A-C6C3-A5CE1306AEBE}"/>
              </a:ext>
            </a:extLst>
          </p:cNvPr>
          <p:cNvSpPr/>
          <p:nvPr/>
        </p:nvSpPr>
        <p:spPr>
          <a:xfrm>
            <a:off x="1623042" y="4135342"/>
            <a:ext cx="711939" cy="71193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7" name="Rectangle 26" descr="Construction Worker">
            <a:extLst>
              <a:ext uri="{FF2B5EF4-FFF2-40B4-BE49-F238E27FC236}">
                <a16:creationId xmlns:a16="http://schemas.microsoft.com/office/drawing/2014/main" id="{934F71AA-15EF-9647-F647-BB7CEBFEDB86}"/>
              </a:ext>
            </a:extLst>
          </p:cNvPr>
          <p:cNvSpPr/>
          <p:nvPr/>
        </p:nvSpPr>
        <p:spPr>
          <a:xfrm>
            <a:off x="3552497" y="3783724"/>
            <a:ext cx="1114096" cy="106355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8" name="Rectangle 27" descr="Crown">
            <a:extLst>
              <a:ext uri="{FF2B5EF4-FFF2-40B4-BE49-F238E27FC236}">
                <a16:creationId xmlns:a16="http://schemas.microsoft.com/office/drawing/2014/main" id="{90504176-2B38-4988-AEA4-73F1E6FC8605}"/>
              </a:ext>
            </a:extLst>
          </p:cNvPr>
          <p:cNvSpPr/>
          <p:nvPr/>
        </p:nvSpPr>
        <p:spPr>
          <a:xfrm>
            <a:off x="6809044" y="4213800"/>
            <a:ext cx="728532" cy="550276"/>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Rectangle 29" descr="Hospital">
            <a:extLst>
              <a:ext uri="{FF2B5EF4-FFF2-40B4-BE49-F238E27FC236}">
                <a16:creationId xmlns:a16="http://schemas.microsoft.com/office/drawing/2014/main" id="{16E68C55-4DBE-202F-3C41-785F89432D2F}"/>
              </a:ext>
            </a:extLst>
          </p:cNvPr>
          <p:cNvSpPr/>
          <p:nvPr/>
        </p:nvSpPr>
        <p:spPr>
          <a:xfrm>
            <a:off x="9587742" y="4052446"/>
            <a:ext cx="710255" cy="877729"/>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1253166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F6AF4-F612-F473-2E24-E70410A2A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AF6904-4072-ECF0-7B00-876FBD812F4C}"/>
              </a:ext>
            </a:extLst>
          </p:cNvPr>
          <p:cNvSpPr>
            <a:spLocks noGrp="1"/>
          </p:cNvSpPr>
          <p:nvPr>
            <p:ph type="title"/>
          </p:nvPr>
        </p:nvSpPr>
        <p:spPr>
          <a:xfrm>
            <a:off x="1192921" y="336244"/>
            <a:ext cx="10044023" cy="877729"/>
          </a:xfrm>
        </p:spPr>
        <p:txBody>
          <a:bodyPr anchor="ctr">
            <a:normAutofit/>
          </a:bodyPr>
          <a:lstStyle/>
          <a:p>
            <a:r>
              <a:rPr lang="en-US" sz="4000" dirty="0">
                <a:solidFill>
                  <a:schemeClr val="accent1">
                    <a:lumMod val="75000"/>
                  </a:schemeClr>
                </a:solidFill>
              </a:rPr>
              <a:t>Address to the Wardens.</a:t>
            </a:r>
            <a:endParaRPr lang="en-GB" sz="4000" dirty="0">
              <a:solidFill>
                <a:schemeClr val="accent1">
                  <a:lumMod val="75000"/>
                </a:schemeClr>
              </a:solidFill>
            </a:endParaRPr>
          </a:p>
        </p:txBody>
      </p:sp>
      <p:sp>
        <p:nvSpPr>
          <p:cNvPr id="6" name="Oval 5">
            <a:extLst>
              <a:ext uri="{FF2B5EF4-FFF2-40B4-BE49-F238E27FC236}">
                <a16:creationId xmlns:a16="http://schemas.microsoft.com/office/drawing/2014/main" id="{C5297E0A-44EC-8A65-F85D-28A9DB8E5E75}"/>
              </a:ext>
            </a:extLst>
          </p:cNvPr>
          <p:cNvSpPr/>
          <p:nvPr/>
        </p:nvSpPr>
        <p:spPr>
          <a:xfrm>
            <a:off x="4971394" y="1303111"/>
            <a:ext cx="1950804" cy="149645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8" name="Rectangle 7" descr="User">
            <a:extLst>
              <a:ext uri="{FF2B5EF4-FFF2-40B4-BE49-F238E27FC236}">
                <a16:creationId xmlns:a16="http://schemas.microsoft.com/office/drawing/2014/main" id="{B4715FB1-E357-A507-2A39-AF5004E74179}"/>
              </a:ext>
            </a:extLst>
          </p:cNvPr>
          <p:cNvSpPr/>
          <p:nvPr/>
        </p:nvSpPr>
        <p:spPr>
          <a:xfrm>
            <a:off x="5496910" y="1442705"/>
            <a:ext cx="896698" cy="13245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Oval 9">
            <a:extLst>
              <a:ext uri="{FF2B5EF4-FFF2-40B4-BE49-F238E27FC236}">
                <a16:creationId xmlns:a16="http://schemas.microsoft.com/office/drawing/2014/main" id="{3B40E2E8-06DD-7E57-9215-186A1B768542}"/>
              </a:ext>
            </a:extLst>
          </p:cNvPr>
          <p:cNvSpPr/>
          <p:nvPr/>
        </p:nvSpPr>
        <p:spPr>
          <a:xfrm>
            <a:off x="1410911" y="3958588"/>
            <a:ext cx="1136202"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12" name="Oval 11">
            <a:extLst>
              <a:ext uri="{FF2B5EF4-FFF2-40B4-BE49-F238E27FC236}">
                <a16:creationId xmlns:a16="http://schemas.microsoft.com/office/drawing/2014/main" id="{B739AA6E-4513-666A-6CA8-1C1D61F1F259}"/>
              </a:ext>
            </a:extLst>
          </p:cNvPr>
          <p:cNvSpPr/>
          <p:nvPr/>
        </p:nvSpPr>
        <p:spPr>
          <a:xfrm>
            <a:off x="3836751" y="3951977"/>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14" name="Oval 13">
            <a:extLst>
              <a:ext uri="{FF2B5EF4-FFF2-40B4-BE49-F238E27FC236}">
                <a16:creationId xmlns:a16="http://schemas.microsoft.com/office/drawing/2014/main" id="{07EFFCDA-356C-564B-A2A8-1F06EE57D4F4}"/>
              </a:ext>
            </a:extLst>
          </p:cNvPr>
          <p:cNvSpPr/>
          <p:nvPr/>
        </p:nvSpPr>
        <p:spPr>
          <a:xfrm>
            <a:off x="5961977" y="3551869"/>
            <a:ext cx="1713185" cy="1464062"/>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16" name="Oval 15">
            <a:extLst>
              <a:ext uri="{FF2B5EF4-FFF2-40B4-BE49-F238E27FC236}">
                <a16:creationId xmlns:a16="http://schemas.microsoft.com/office/drawing/2014/main" id="{85BEA046-5125-1D59-FD2B-7C7BC070E995}"/>
              </a:ext>
            </a:extLst>
          </p:cNvPr>
          <p:cNvSpPr/>
          <p:nvPr/>
        </p:nvSpPr>
        <p:spPr>
          <a:xfrm>
            <a:off x="9419303" y="3958588"/>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18" name="TextBox 17">
            <a:extLst>
              <a:ext uri="{FF2B5EF4-FFF2-40B4-BE49-F238E27FC236}">
                <a16:creationId xmlns:a16="http://schemas.microsoft.com/office/drawing/2014/main" id="{297795EF-E5EB-4CE6-5DDF-5C005BC028CC}"/>
              </a:ext>
            </a:extLst>
          </p:cNvPr>
          <p:cNvSpPr txBox="1"/>
          <p:nvPr/>
        </p:nvSpPr>
        <p:spPr>
          <a:xfrm>
            <a:off x="4414346" y="2906023"/>
            <a:ext cx="3279228" cy="400110"/>
          </a:xfrm>
          <a:prstGeom prst="rect">
            <a:avLst/>
          </a:prstGeom>
          <a:noFill/>
        </p:spPr>
        <p:txBody>
          <a:bodyPr wrap="square" rtlCol="0">
            <a:spAutoFit/>
          </a:bodyPr>
          <a:lstStyle/>
          <a:p>
            <a:r>
              <a:rPr lang="en-US" sz="2000" dirty="0">
                <a:solidFill>
                  <a:srgbClr val="FFFF00"/>
                </a:solidFill>
              </a:rPr>
              <a:t>CORE RESPONSIBILITIES</a:t>
            </a:r>
            <a:endParaRPr lang="en-GB" sz="2000" dirty="0">
              <a:solidFill>
                <a:srgbClr val="FFFF00"/>
              </a:solidFill>
            </a:endParaRPr>
          </a:p>
        </p:txBody>
      </p:sp>
      <p:sp>
        <p:nvSpPr>
          <p:cNvPr id="20" name="TextBox 19">
            <a:extLst>
              <a:ext uri="{FF2B5EF4-FFF2-40B4-BE49-F238E27FC236}">
                <a16:creationId xmlns:a16="http://schemas.microsoft.com/office/drawing/2014/main" id="{AC1A26B2-36E7-2A4E-56DC-D350925FB733}"/>
              </a:ext>
            </a:extLst>
          </p:cNvPr>
          <p:cNvSpPr txBox="1"/>
          <p:nvPr/>
        </p:nvSpPr>
        <p:spPr>
          <a:xfrm>
            <a:off x="1006805" y="5244662"/>
            <a:ext cx="1944414" cy="553998"/>
          </a:xfrm>
          <a:prstGeom prst="rect">
            <a:avLst/>
          </a:prstGeom>
          <a:noFill/>
        </p:spPr>
        <p:txBody>
          <a:bodyPr wrap="square" rtlCol="0">
            <a:spAutoFit/>
          </a:bodyPr>
          <a:lstStyle/>
          <a:p>
            <a:pPr algn="ctr"/>
            <a:r>
              <a:rPr lang="en-US" sz="1000" dirty="0"/>
              <a:t>STRICT PERFORMANCE OF DUTIES &amp; REGULAR ATTENDANCE</a:t>
            </a:r>
            <a:endParaRPr lang="en-GB" sz="1000" dirty="0"/>
          </a:p>
        </p:txBody>
      </p:sp>
      <p:sp>
        <p:nvSpPr>
          <p:cNvPr id="21" name="TextBox 20">
            <a:extLst>
              <a:ext uri="{FF2B5EF4-FFF2-40B4-BE49-F238E27FC236}">
                <a16:creationId xmlns:a16="http://schemas.microsoft.com/office/drawing/2014/main" id="{15DE282A-F4E0-48FC-8D67-3087233B1270}"/>
              </a:ext>
            </a:extLst>
          </p:cNvPr>
          <p:cNvSpPr txBox="1"/>
          <p:nvPr/>
        </p:nvSpPr>
        <p:spPr>
          <a:xfrm>
            <a:off x="3552497" y="5244662"/>
            <a:ext cx="1608082" cy="400110"/>
          </a:xfrm>
          <a:prstGeom prst="rect">
            <a:avLst/>
          </a:prstGeom>
          <a:noFill/>
        </p:spPr>
        <p:txBody>
          <a:bodyPr wrap="square" rtlCol="0">
            <a:spAutoFit/>
          </a:bodyPr>
          <a:lstStyle/>
          <a:p>
            <a:pPr algn="ctr"/>
            <a:r>
              <a:rPr lang="en-US" sz="1000" dirty="0"/>
              <a:t>BE A GOOD EXAMPLE (ROLE MODEL)</a:t>
            </a:r>
            <a:endParaRPr lang="en-GB" sz="1000" dirty="0"/>
          </a:p>
        </p:txBody>
      </p:sp>
      <p:sp>
        <p:nvSpPr>
          <p:cNvPr id="22" name="TextBox 21">
            <a:extLst>
              <a:ext uri="{FF2B5EF4-FFF2-40B4-BE49-F238E27FC236}">
                <a16:creationId xmlns:a16="http://schemas.microsoft.com/office/drawing/2014/main" id="{677A56D4-DD11-CD58-4071-199F0E6094E0}"/>
              </a:ext>
            </a:extLst>
          </p:cNvPr>
          <p:cNvSpPr txBox="1"/>
          <p:nvPr/>
        </p:nvSpPr>
        <p:spPr>
          <a:xfrm>
            <a:off x="5980388" y="5199061"/>
            <a:ext cx="1713186" cy="923330"/>
          </a:xfrm>
          <a:prstGeom prst="rect">
            <a:avLst/>
          </a:prstGeom>
          <a:noFill/>
        </p:spPr>
        <p:txBody>
          <a:bodyPr wrap="square" rtlCol="0">
            <a:spAutoFit/>
          </a:bodyPr>
          <a:lstStyle/>
          <a:p>
            <a:pPr algn="ctr"/>
            <a:r>
              <a:rPr lang="en-US" dirty="0"/>
              <a:t>ASSIDUOUSLY ASSIST THE WM</a:t>
            </a:r>
            <a:endParaRPr lang="en-GB" dirty="0"/>
          </a:p>
        </p:txBody>
      </p:sp>
      <p:sp>
        <p:nvSpPr>
          <p:cNvPr id="23" name="TextBox 22">
            <a:extLst>
              <a:ext uri="{FF2B5EF4-FFF2-40B4-BE49-F238E27FC236}">
                <a16:creationId xmlns:a16="http://schemas.microsoft.com/office/drawing/2014/main" id="{BAF8D3CF-4E38-AF90-5BF0-7882515892F2}"/>
              </a:ext>
            </a:extLst>
          </p:cNvPr>
          <p:cNvSpPr txBox="1"/>
          <p:nvPr/>
        </p:nvSpPr>
        <p:spPr>
          <a:xfrm>
            <a:off x="8996856" y="5244662"/>
            <a:ext cx="1944413" cy="400110"/>
          </a:xfrm>
          <a:prstGeom prst="rect">
            <a:avLst/>
          </a:prstGeom>
          <a:noFill/>
        </p:spPr>
        <p:txBody>
          <a:bodyPr wrap="square" rtlCol="0">
            <a:spAutoFit/>
          </a:bodyPr>
          <a:lstStyle/>
          <a:p>
            <a:pPr algn="ctr"/>
            <a:r>
              <a:rPr lang="en-US" sz="1000" dirty="0"/>
              <a:t>COMMUNICATE LIGHT &amp; IMPART KNOWLEDGE</a:t>
            </a:r>
            <a:endParaRPr lang="en-GB" sz="1000" dirty="0"/>
          </a:p>
        </p:txBody>
      </p:sp>
      <p:sp>
        <p:nvSpPr>
          <p:cNvPr id="26" name="Rectangle 25" descr="Captain">
            <a:extLst>
              <a:ext uri="{FF2B5EF4-FFF2-40B4-BE49-F238E27FC236}">
                <a16:creationId xmlns:a16="http://schemas.microsoft.com/office/drawing/2014/main" id="{483FEDE7-6AFD-A047-91CC-2C2AF564B849}"/>
              </a:ext>
            </a:extLst>
          </p:cNvPr>
          <p:cNvSpPr/>
          <p:nvPr/>
        </p:nvSpPr>
        <p:spPr>
          <a:xfrm>
            <a:off x="1623042" y="4135342"/>
            <a:ext cx="711939" cy="71193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7" name="Rectangle 26" descr="Construction Worker">
            <a:extLst>
              <a:ext uri="{FF2B5EF4-FFF2-40B4-BE49-F238E27FC236}">
                <a16:creationId xmlns:a16="http://schemas.microsoft.com/office/drawing/2014/main" id="{9E3FE624-B361-B840-8BDB-53AEC73BA546}"/>
              </a:ext>
            </a:extLst>
          </p:cNvPr>
          <p:cNvSpPr/>
          <p:nvPr/>
        </p:nvSpPr>
        <p:spPr>
          <a:xfrm>
            <a:off x="4079123" y="4213800"/>
            <a:ext cx="587470" cy="63348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8" name="Rectangle 27" descr="Crown">
            <a:extLst>
              <a:ext uri="{FF2B5EF4-FFF2-40B4-BE49-F238E27FC236}">
                <a16:creationId xmlns:a16="http://schemas.microsoft.com/office/drawing/2014/main" id="{5D07F7F2-327E-934F-263D-1260042B6F47}"/>
              </a:ext>
            </a:extLst>
          </p:cNvPr>
          <p:cNvSpPr/>
          <p:nvPr/>
        </p:nvSpPr>
        <p:spPr>
          <a:xfrm>
            <a:off x="6096000" y="3794234"/>
            <a:ext cx="1441576" cy="96984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Rectangle 29" descr="Hospital">
            <a:extLst>
              <a:ext uri="{FF2B5EF4-FFF2-40B4-BE49-F238E27FC236}">
                <a16:creationId xmlns:a16="http://schemas.microsoft.com/office/drawing/2014/main" id="{FF6D0968-792C-C6C4-64FE-73048DC01C8B}"/>
              </a:ext>
            </a:extLst>
          </p:cNvPr>
          <p:cNvSpPr/>
          <p:nvPr/>
        </p:nvSpPr>
        <p:spPr>
          <a:xfrm>
            <a:off x="9587742" y="4052446"/>
            <a:ext cx="710255" cy="877729"/>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102383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5DC109-C8C4-C2F6-FA5B-7FD9025CB3B0}"/>
              </a:ext>
            </a:extLst>
          </p:cNvPr>
          <p:cNvSpPr txBox="1"/>
          <p:nvPr/>
        </p:nvSpPr>
        <p:spPr>
          <a:xfrm>
            <a:off x="1964987" y="802298"/>
            <a:ext cx="9089865" cy="3822329"/>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6600" cap="all">
                <a:solidFill>
                  <a:schemeClr val="accent1"/>
                </a:solidFill>
                <a:latin typeface="+mj-lt"/>
                <a:ea typeface="+mj-ea"/>
                <a:cs typeface="+mj-cs"/>
              </a:rPr>
              <a:t>Part 1</a:t>
            </a:r>
          </a:p>
          <a:p>
            <a:pPr defTabSz="914400">
              <a:lnSpc>
                <a:spcPct val="90000"/>
              </a:lnSpc>
              <a:spcBef>
                <a:spcPct val="0"/>
              </a:spcBef>
              <a:spcAft>
                <a:spcPts val="600"/>
              </a:spcAft>
            </a:pPr>
            <a:r>
              <a:rPr lang="en-US" sz="6600" cap="all">
                <a:solidFill>
                  <a:schemeClr val="accent1"/>
                </a:solidFill>
                <a:latin typeface="+mj-lt"/>
                <a:ea typeface="+mj-ea"/>
                <a:cs typeface="+mj-cs"/>
              </a:rPr>
              <a:t>Lodge of Instruction.</a:t>
            </a:r>
          </a:p>
        </p:txBody>
      </p:sp>
    </p:spTree>
    <p:extLst>
      <p:ext uri="{BB962C8B-B14F-4D97-AF65-F5344CB8AC3E}">
        <p14:creationId xmlns:p14="http://schemas.microsoft.com/office/powerpoint/2010/main" val="437901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84126-8EF5-3CD6-CE1A-BE374B2D7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9FC415-C87A-D98F-C7B3-544F69A0CF83}"/>
              </a:ext>
            </a:extLst>
          </p:cNvPr>
          <p:cNvSpPr>
            <a:spLocks noGrp="1"/>
          </p:cNvSpPr>
          <p:nvPr>
            <p:ph type="title"/>
          </p:nvPr>
        </p:nvSpPr>
        <p:spPr>
          <a:xfrm>
            <a:off x="1192921" y="336244"/>
            <a:ext cx="10044023" cy="877729"/>
          </a:xfrm>
        </p:spPr>
        <p:txBody>
          <a:bodyPr anchor="ctr">
            <a:normAutofit/>
          </a:bodyPr>
          <a:lstStyle/>
          <a:p>
            <a:r>
              <a:rPr lang="en-US" sz="4000" dirty="0">
                <a:solidFill>
                  <a:schemeClr val="accent1">
                    <a:lumMod val="75000"/>
                  </a:schemeClr>
                </a:solidFill>
              </a:rPr>
              <a:t>Address to the Wardens.</a:t>
            </a:r>
            <a:endParaRPr lang="en-GB" sz="4000" dirty="0">
              <a:solidFill>
                <a:schemeClr val="accent1">
                  <a:lumMod val="75000"/>
                </a:schemeClr>
              </a:solidFill>
            </a:endParaRPr>
          </a:p>
        </p:txBody>
      </p:sp>
      <p:sp>
        <p:nvSpPr>
          <p:cNvPr id="6" name="Oval 5">
            <a:extLst>
              <a:ext uri="{FF2B5EF4-FFF2-40B4-BE49-F238E27FC236}">
                <a16:creationId xmlns:a16="http://schemas.microsoft.com/office/drawing/2014/main" id="{14253E1D-1E34-00E5-A5B1-E2B517646EC6}"/>
              </a:ext>
            </a:extLst>
          </p:cNvPr>
          <p:cNvSpPr/>
          <p:nvPr/>
        </p:nvSpPr>
        <p:spPr>
          <a:xfrm>
            <a:off x="4971394" y="1303111"/>
            <a:ext cx="1950804" cy="149645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8" name="Rectangle 7" descr="User">
            <a:extLst>
              <a:ext uri="{FF2B5EF4-FFF2-40B4-BE49-F238E27FC236}">
                <a16:creationId xmlns:a16="http://schemas.microsoft.com/office/drawing/2014/main" id="{FA7E4D68-0844-96DA-B789-97ABD32F3FF3}"/>
              </a:ext>
            </a:extLst>
          </p:cNvPr>
          <p:cNvSpPr/>
          <p:nvPr/>
        </p:nvSpPr>
        <p:spPr>
          <a:xfrm>
            <a:off x="5496910" y="1442705"/>
            <a:ext cx="896698" cy="13245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Oval 9">
            <a:extLst>
              <a:ext uri="{FF2B5EF4-FFF2-40B4-BE49-F238E27FC236}">
                <a16:creationId xmlns:a16="http://schemas.microsoft.com/office/drawing/2014/main" id="{446B6491-7EBD-8483-F453-6C6A511F6238}"/>
              </a:ext>
            </a:extLst>
          </p:cNvPr>
          <p:cNvSpPr/>
          <p:nvPr/>
        </p:nvSpPr>
        <p:spPr>
          <a:xfrm>
            <a:off x="1410911" y="3958588"/>
            <a:ext cx="1136202"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12" name="Oval 11">
            <a:extLst>
              <a:ext uri="{FF2B5EF4-FFF2-40B4-BE49-F238E27FC236}">
                <a16:creationId xmlns:a16="http://schemas.microsoft.com/office/drawing/2014/main" id="{16C39947-CE76-8038-21F5-C7B8F36AE2A6}"/>
              </a:ext>
            </a:extLst>
          </p:cNvPr>
          <p:cNvSpPr/>
          <p:nvPr/>
        </p:nvSpPr>
        <p:spPr>
          <a:xfrm>
            <a:off x="3836751" y="3951977"/>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14" name="Oval 13">
            <a:extLst>
              <a:ext uri="{FF2B5EF4-FFF2-40B4-BE49-F238E27FC236}">
                <a16:creationId xmlns:a16="http://schemas.microsoft.com/office/drawing/2014/main" id="{32538710-A86B-64FC-1513-814B4C58BE18}"/>
              </a:ext>
            </a:extLst>
          </p:cNvPr>
          <p:cNvSpPr/>
          <p:nvPr/>
        </p:nvSpPr>
        <p:spPr>
          <a:xfrm>
            <a:off x="6628027" y="3966695"/>
            <a:ext cx="1047135" cy="1049235"/>
          </a:xfrm>
          <a:prstGeom prst="ellipse">
            <a:avLst/>
          </a:prstGeom>
          <a:solidFill>
            <a:schemeClr val="accent1">
              <a:lumMod val="75000"/>
            </a:schemeClr>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16" name="Oval 15">
            <a:extLst>
              <a:ext uri="{FF2B5EF4-FFF2-40B4-BE49-F238E27FC236}">
                <a16:creationId xmlns:a16="http://schemas.microsoft.com/office/drawing/2014/main" id="{E86D2531-097B-ABE2-BA9D-B531EC93B7B6}"/>
              </a:ext>
            </a:extLst>
          </p:cNvPr>
          <p:cNvSpPr/>
          <p:nvPr/>
        </p:nvSpPr>
        <p:spPr>
          <a:xfrm>
            <a:off x="8860221" y="3429000"/>
            <a:ext cx="1606217" cy="1578823"/>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18" name="TextBox 17">
            <a:extLst>
              <a:ext uri="{FF2B5EF4-FFF2-40B4-BE49-F238E27FC236}">
                <a16:creationId xmlns:a16="http://schemas.microsoft.com/office/drawing/2014/main" id="{44EA0122-2421-016E-9B6C-3182320EE21A}"/>
              </a:ext>
            </a:extLst>
          </p:cNvPr>
          <p:cNvSpPr txBox="1"/>
          <p:nvPr/>
        </p:nvSpPr>
        <p:spPr>
          <a:xfrm>
            <a:off x="4414346" y="2906023"/>
            <a:ext cx="3279228" cy="400110"/>
          </a:xfrm>
          <a:prstGeom prst="rect">
            <a:avLst/>
          </a:prstGeom>
          <a:noFill/>
        </p:spPr>
        <p:txBody>
          <a:bodyPr wrap="square" rtlCol="0">
            <a:spAutoFit/>
          </a:bodyPr>
          <a:lstStyle/>
          <a:p>
            <a:r>
              <a:rPr lang="en-US" sz="2000" dirty="0">
                <a:solidFill>
                  <a:srgbClr val="FFFF00"/>
                </a:solidFill>
              </a:rPr>
              <a:t>CORE RESPONSIBILITIES</a:t>
            </a:r>
            <a:endParaRPr lang="en-GB" sz="2000" dirty="0">
              <a:solidFill>
                <a:srgbClr val="FFFF00"/>
              </a:solidFill>
            </a:endParaRPr>
          </a:p>
        </p:txBody>
      </p:sp>
      <p:sp>
        <p:nvSpPr>
          <p:cNvPr id="20" name="TextBox 19">
            <a:extLst>
              <a:ext uri="{FF2B5EF4-FFF2-40B4-BE49-F238E27FC236}">
                <a16:creationId xmlns:a16="http://schemas.microsoft.com/office/drawing/2014/main" id="{D9D93001-0214-B73D-CC95-F3D680890157}"/>
              </a:ext>
            </a:extLst>
          </p:cNvPr>
          <p:cNvSpPr txBox="1"/>
          <p:nvPr/>
        </p:nvSpPr>
        <p:spPr>
          <a:xfrm>
            <a:off x="1006805" y="5244662"/>
            <a:ext cx="1944414" cy="400110"/>
          </a:xfrm>
          <a:prstGeom prst="rect">
            <a:avLst/>
          </a:prstGeom>
          <a:noFill/>
        </p:spPr>
        <p:txBody>
          <a:bodyPr wrap="square" rtlCol="0">
            <a:spAutoFit/>
          </a:bodyPr>
          <a:lstStyle/>
          <a:p>
            <a:pPr algn="ctr"/>
            <a:r>
              <a:rPr lang="en-US" sz="1000" dirty="0"/>
              <a:t>PERFORMANCE &amp; ATTENDANCE</a:t>
            </a:r>
            <a:endParaRPr lang="en-GB" sz="1000" dirty="0"/>
          </a:p>
        </p:txBody>
      </p:sp>
      <p:sp>
        <p:nvSpPr>
          <p:cNvPr id="21" name="TextBox 20">
            <a:extLst>
              <a:ext uri="{FF2B5EF4-FFF2-40B4-BE49-F238E27FC236}">
                <a16:creationId xmlns:a16="http://schemas.microsoft.com/office/drawing/2014/main" id="{5016452A-0933-1C51-ECB0-56E40D348002}"/>
              </a:ext>
            </a:extLst>
          </p:cNvPr>
          <p:cNvSpPr txBox="1"/>
          <p:nvPr/>
        </p:nvSpPr>
        <p:spPr>
          <a:xfrm>
            <a:off x="3552497" y="5244662"/>
            <a:ext cx="1608082" cy="400110"/>
          </a:xfrm>
          <a:prstGeom prst="rect">
            <a:avLst/>
          </a:prstGeom>
          <a:noFill/>
        </p:spPr>
        <p:txBody>
          <a:bodyPr wrap="square" rtlCol="0">
            <a:spAutoFit/>
          </a:bodyPr>
          <a:lstStyle/>
          <a:p>
            <a:pPr algn="ctr"/>
            <a:r>
              <a:rPr lang="en-US" sz="1000" dirty="0"/>
              <a:t>BE A GOOD EXAMPLE (ROLE MODEL)</a:t>
            </a:r>
            <a:endParaRPr lang="en-GB" sz="1000" dirty="0"/>
          </a:p>
        </p:txBody>
      </p:sp>
      <p:sp>
        <p:nvSpPr>
          <p:cNvPr id="22" name="TextBox 21">
            <a:extLst>
              <a:ext uri="{FF2B5EF4-FFF2-40B4-BE49-F238E27FC236}">
                <a16:creationId xmlns:a16="http://schemas.microsoft.com/office/drawing/2014/main" id="{C24B5E64-B8B2-C21D-87B6-8342EDD7D688}"/>
              </a:ext>
            </a:extLst>
          </p:cNvPr>
          <p:cNvSpPr txBox="1"/>
          <p:nvPr/>
        </p:nvSpPr>
        <p:spPr>
          <a:xfrm>
            <a:off x="6316717" y="5244662"/>
            <a:ext cx="1713186" cy="400110"/>
          </a:xfrm>
          <a:prstGeom prst="rect">
            <a:avLst/>
          </a:prstGeom>
          <a:noFill/>
        </p:spPr>
        <p:txBody>
          <a:bodyPr wrap="square" rtlCol="0">
            <a:spAutoFit/>
          </a:bodyPr>
          <a:lstStyle/>
          <a:p>
            <a:pPr algn="ctr"/>
            <a:r>
              <a:rPr lang="en-US" sz="1000" dirty="0"/>
              <a:t>ASSIDUOUSLY ASSIST THE WM</a:t>
            </a:r>
            <a:endParaRPr lang="en-GB" sz="1000" dirty="0"/>
          </a:p>
        </p:txBody>
      </p:sp>
      <p:sp>
        <p:nvSpPr>
          <p:cNvPr id="23" name="TextBox 22">
            <a:extLst>
              <a:ext uri="{FF2B5EF4-FFF2-40B4-BE49-F238E27FC236}">
                <a16:creationId xmlns:a16="http://schemas.microsoft.com/office/drawing/2014/main" id="{A1B59020-90B8-8A1D-59EF-10ACFEE6E8AA}"/>
              </a:ext>
            </a:extLst>
          </p:cNvPr>
          <p:cNvSpPr txBox="1"/>
          <p:nvPr/>
        </p:nvSpPr>
        <p:spPr>
          <a:xfrm>
            <a:off x="8996856" y="5244662"/>
            <a:ext cx="1944413" cy="923330"/>
          </a:xfrm>
          <a:prstGeom prst="rect">
            <a:avLst/>
          </a:prstGeom>
          <a:noFill/>
        </p:spPr>
        <p:txBody>
          <a:bodyPr wrap="square" rtlCol="0">
            <a:spAutoFit/>
          </a:bodyPr>
          <a:lstStyle/>
          <a:p>
            <a:pPr algn="ctr"/>
            <a:r>
              <a:rPr lang="en-US" dirty="0"/>
              <a:t>COMMUNICATE LIGHT &amp; IMPART KNOWLEDGE</a:t>
            </a:r>
            <a:endParaRPr lang="en-GB" dirty="0"/>
          </a:p>
        </p:txBody>
      </p:sp>
      <p:sp>
        <p:nvSpPr>
          <p:cNvPr id="26" name="Rectangle 25" descr="Captain">
            <a:extLst>
              <a:ext uri="{FF2B5EF4-FFF2-40B4-BE49-F238E27FC236}">
                <a16:creationId xmlns:a16="http://schemas.microsoft.com/office/drawing/2014/main" id="{292993D1-1C68-3DAA-B9C6-A2B13F45B63C}"/>
              </a:ext>
            </a:extLst>
          </p:cNvPr>
          <p:cNvSpPr/>
          <p:nvPr/>
        </p:nvSpPr>
        <p:spPr>
          <a:xfrm>
            <a:off x="1623042" y="4135342"/>
            <a:ext cx="711939" cy="71193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7" name="Rectangle 26" descr="Construction Worker">
            <a:extLst>
              <a:ext uri="{FF2B5EF4-FFF2-40B4-BE49-F238E27FC236}">
                <a16:creationId xmlns:a16="http://schemas.microsoft.com/office/drawing/2014/main" id="{A3264DA7-1831-D8DD-EE01-9B13E90B612D}"/>
              </a:ext>
            </a:extLst>
          </p:cNvPr>
          <p:cNvSpPr/>
          <p:nvPr/>
        </p:nvSpPr>
        <p:spPr>
          <a:xfrm>
            <a:off x="4079123" y="4213800"/>
            <a:ext cx="587470" cy="63348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8" name="Rectangle 27" descr="Crown">
            <a:extLst>
              <a:ext uri="{FF2B5EF4-FFF2-40B4-BE49-F238E27FC236}">
                <a16:creationId xmlns:a16="http://schemas.microsoft.com/office/drawing/2014/main" id="{2FB9C702-603F-C1FE-D5C2-24116650A2C3}"/>
              </a:ext>
            </a:extLst>
          </p:cNvPr>
          <p:cNvSpPr/>
          <p:nvPr/>
        </p:nvSpPr>
        <p:spPr>
          <a:xfrm>
            <a:off x="6809044" y="4213800"/>
            <a:ext cx="728532" cy="550276"/>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Rectangle 29" descr="Hospital">
            <a:extLst>
              <a:ext uri="{FF2B5EF4-FFF2-40B4-BE49-F238E27FC236}">
                <a16:creationId xmlns:a16="http://schemas.microsoft.com/office/drawing/2014/main" id="{0641B16F-D028-B4CF-4B66-D4EA5C0E9BC4}"/>
              </a:ext>
            </a:extLst>
          </p:cNvPr>
          <p:cNvSpPr/>
          <p:nvPr/>
        </p:nvSpPr>
        <p:spPr>
          <a:xfrm>
            <a:off x="9112470" y="3647090"/>
            <a:ext cx="1185528" cy="1283085"/>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2369212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A94C4-05B3-2DFC-F0EC-7F9DD6F36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C442F-814B-2965-A033-7362B6F68EB8}"/>
              </a:ext>
            </a:extLst>
          </p:cNvPr>
          <p:cNvSpPr>
            <a:spLocks noGrp="1"/>
          </p:cNvSpPr>
          <p:nvPr>
            <p:ph type="title"/>
          </p:nvPr>
        </p:nvSpPr>
        <p:spPr>
          <a:xfrm>
            <a:off x="940673" y="390907"/>
            <a:ext cx="10044023" cy="877729"/>
          </a:xfrm>
        </p:spPr>
        <p:txBody>
          <a:bodyPr anchor="ctr">
            <a:normAutofit/>
          </a:bodyPr>
          <a:lstStyle/>
          <a:p>
            <a:r>
              <a:rPr lang="en-US" sz="4000" dirty="0">
                <a:solidFill>
                  <a:schemeClr val="accent1">
                    <a:lumMod val="75000"/>
                  </a:schemeClr>
                </a:solidFill>
              </a:rPr>
              <a:t>Analysis</a:t>
            </a:r>
            <a:endParaRPr lang="en-GB" sz="4000" dirty="0">
              <a:solidFill>
                <a:schemeClr val="accent1">
                  <a:lumMod val="75000"/>
                </a:schemeClr>
              </a:solidFill>
            </a:endParaRPr>
          </a:p>
        </p:txBody>
      </p:sp>
      <p:graphicFrame>
        <p:nvGraphicFramePr>
          <p:cNvPr id="5" name="Content Placeholder 2">
            <a:extLst>
              <a:ext uri="{FF2B5EF4-FFF2-40B4-BE49-F238E27FC236}">
                <a16:creationId xmlns:a16="http://schemas.microsoft.com/office/drawing/2014/main" id="{169E0DA5-BA30-1B90-41B7-29D3FDD78302}"/>
              </a:ext>
            </a:extLst>
          </p:cNvPr>
          <p:cNvGraphicFramePr>
            <a:graphicFrameLocks noGrp="1"/>
          </p:cNvGraphicFramePr>
          <p:nvPr>
            <p:ph idx="1"/>
            <p:extLst>
              <p:ext uri="{D42A27DB-BD31-4B8C-83A1-F6EECF244321}">
                <p14:modId xmlns:p14="http://schemas.microsoft.com/office/powerpoint/2010/main" val="225020472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885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E0410-FD45-4B45-61F2-3E5A86F4DE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BE8F7-20F0-5D92-B293-E5218CE0CB62}"/>
              </a:ext>
            </a:extLst>
          </p:cNvPr>
          <p:cNvSpPr>
            <a:spLocks noGrp="1"/>
          </p:cNvSpPr>
          <p:nvPr>
            <p:ph type="title"/>
          </p:nvPr>
        </p:nvSpPr>
        <p:spPr>
          <a:xfrm>
            <a:off x="940673" y="390907"/>
            <a:ext cx="10044023" cy="877729"/>
          </a:xfrm>
        </p:spPr>
        <p:txBody>
          <a:bodyPr anchor="ctr">
            <a:normAutofit/>
          </a:bodyPr>
          <a:lstStyle/>
          <a:p>
            <a:r>
              <a:rPr lang="en-US" sz="4000" dirty="0">
                <a:solidFill>
                  <a:schemeClr val="accent1">
                    <a:lumMod val="75000"/>
                  </a:schemeClr>
                </a:solidFill>
              </a:rPr>
              <a:t>Analysis</a:t>
            </a:r>
            <a:endParaRPr lang="en-GB" sz="4000" dirty="0">
              <a:solidFill>
                <a:schemeClr val="accent1">
                  <a:lumMod val="75000"/>
                </a:schemeClr>
              </a:solidFill>
            </a:endParaRPr>
          </a:p>
        </p:txBody>
      </p:sp>
      <p:graphicFrame>
        <p:nvGraphicFramePr>
          <p:cNvPr id="5" name="Content Placeholder 2">
            <a:extLst>
              <a:ext uri="{FF2B5EF4-FFF2-40B4-BE49-F238E27FC236}">
                <a16:creationId xmlns:a16="http://schemas.microsoft.com/office/drawing/2014/main" id="{545E7B5E-DC2B-4643-E510-A737A0AA4092}"/>
              </a:ext>
            </a:extLst>
          </p:cNvPr>
          <p:cNvGraphicFramePr>
            <a:graphicFrameLocks noGrp="1"/>
          </p:cNvGraphicFramePr>
          <p:nvPr>
            <p:ph idx="1"/>
            <p:extLst>
              <p:ext uri="{D42A27DB-BD31-4B8C-83A1-F6EECF244321}">
                <p14:modId xmlns:p14="http://schemas.microsoft.com/office/powerpoint/2010/main" val="272092031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597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1FF66-A3E6-D7AD-C980-B9AF528AE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E60EA-CE04-E0A1-7C44-3184FFC159B7}"/>
              </a:ext>
            </a:extLst>
          </p:cNvPr>
          <p:cNvSpPr>
            <a:spLocks noGrp="1"/>
          </p:cNvSpPr>
          <p:nvPr>
            <p:ph type="title"/>
          </p:nvPr>
        </p:nvSpPr>
        <p:spPr>
          <a:xfrm>
            <a:off x="940673" y="390907"/>
            <a:ext cx="10044023" cy="877729"/>
          </a:xfrm>
        </p:spPr>
        <p:txBody>
          <a:bodyPr anchor="ctr">
            <a:normAutofit/>
          </a:bodyPr>
          <a:lstStyle/>
          <a:p>
            <a:r>
              <a:rPr lang="en-US" sz="4000" dirty="0">
                <a:solidFill>
                  <a:schemeClr val="accent1">
                    <a:lumMod val="75000"/>
                  </a:schemeClr>
                </a:solidFill>
              </a:rPr>
              <a:t>Analysis</a:t>
            </a:r>
            <a:endParaRPr lang="en-GB" sz="4000" dirty="0">
              <a:solidFill>
                <a:schemeClr val="accent1">
                  <a:lumMod val="75000"/>
                </a:schemeClr>
              </a:solidFill>
            </a:endParaRPr>
          </a:p>
        </p:txBody>
      </p:sp>
      <p:graphicFrame>
        <p:nvGraphicFramePr>
          <p:cNvPr id="5" name="Content Placeholder 2">
            <a:extLst>
              <a:ext uri="{FF2B5EF4-FFF2-40B4-BE49-F238E27FC236}">
                <a16:creationId xmlns:a16="http://schemas.microsoft.com/office/drawing/2014/main" id="{D102DCA9-B761-8453-D3F2-649FE53704D1}"/>
              </a:ext>
            </a:extLst>
          </p:cNvPr>
          <p:cNvGraphicFramePr>
            <a:graphicFrameLocks noGrp="1"/>
          </p:cNvGraphicFramePr>
          <p:nvPr>
            <p:ph idx="1"/>
            <p:extLst>
              <p:ext uri="{D42A27DB-BD31-4B8C-83A1-F6EECF244321}">
                <p14:modId xmlns:p14="http://schemas.microsoft.com/office/powerpoint/2010/main" val="111481685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851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C0F6-A992-D4E0-2939-1A60C89DD536}"/>
              </a:ext>
            </a:extLst>
          </p:cNvPr>
          <p:cNvSpPr>
            <a:spLocks noGrp="1"/>
          </p:cNvSpPr>
          <p:nvPr>
            <p:ph type="title"/>
          </p:nvPr>
        </p:nvSpPr>
        <p:spPr>
          <a:xfrm>
            <a:off x="940673" y="390907"/>
            <a:ext cx="10044023" cy="877729"/>
          </a:xfrm>
        </p:spPr>
        <p:txBody>
          <a:bodyPr anchor="ctr">
            <a:normAutofit/>
          </a:bodyPr>
          <a:lstStyle/>
          <a:p>
            <a:r>
              <a:rPr lang="en-US" sz="4000" dirty="0">
                <a:solidFill>
                  <a:schemeClr val="accent1">
                    <a:lumMod val="75000"/>
                  </a:schemeClr>
                </a:solidFill>
              </a:rPr>
              <a:t>Analysis</a:t>
            </a:r>
            <a:endParaRPr lang="en-GB" sz="4000" dirty="0">
              <a:solidFill>
                <a:schemeClr val="accent1">
                  <a:lumMod val="75000"/>
                </a:schemeClr>
              </a:solidFill>
            </a:endParaRPr>
          </a:p>
        </p:txBody>
      </p:sp>
      <p:graphicFrame>
        <p:nvGraphicFramePr>
          <p:cNvPr id="5" name="Content Placeholder 2">
            <a:extLst>
              <a:ext uri="{FF2B5EF4-FFF2-40B4-BE49-F238E27FC236}">
                <a16:creationId xmlns:a16="http://schemas.microsoft.com/office/drawing/2014/main" id="{C43B95DD-CE3E-D4B3-724C-E3498EA572D9}"/>
              </a:ext>
            </a:extLst>
          </p:cNvPr>
          <p:cNvGraphicFramePr>
            <a:graphicFrameLocks noGrp="1"/>
          </p:cNvGraphicFramePr>
          <p:nvPr>
            <p:ph idx="1"/>
            <p:extLst>
              <p:ext uri="{D42A27DB-BD31-4B8C-83A1-F6EECF244321}">
                <p14:modId xmlns:p14="http://schemas.microsoft.com/office/powerpoint/2010/main" val="145200888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2422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E4265-7411-0F87-CBCB-478A1CA7F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B6031-D21E-C878-3CE9-7A56C02CBA29}"/>
              </a:ext>
            </a:extLst>
          </p:cNvPr>
          <p:cNvSpPr>
            <a:spLocks noGrp="1"/>
          </p:cNvSpPr>
          <p:nvPr>
            <p:ph type="title"/>
          </p:nvPr>
        </p:nvSpPr>
        <p:spPr>
          <a:xfrm>
            <a:off x="621747" y="390906"/>
            <a:ext cx="10044023" cy="877729"/>
          </a:xfrm>
        </p:spPr>
        <p:txBody>
          <a:bodyPr anchor="ctr">
            <a:normAutofit/>
          </a:bodyPr>
          <a:lstStyle/>
          <a:p>
            <a:r>
              <a:rPr lang="en-US" sz="4000" dirty="0">
                <a:solidFill>
                  <a:schemeClr val="accent1">
                    <a:lumMod val="75000"/>
                  </a:schemeClr>
                </a:solidFill>
              </a:rPr>
              <a:t>Address to the Brethren</a:t>
            </a:r>
            <a:endParaRPr lang="en-GB" sz="4000" dirty="0">
              <a:solidFill>
                <a:schemeClr val="accent1">
                  <a:lumMod val="75000"/>
                </a:schemeClr>
              </a:solidFill>
            </a:endParaRPr>
          </a:p>
        </p:txBody>
      </p:sp>
      <p:sp>
        <p:nvSpPr>
          <p:cNvPr id="3" name="Oval 2">
            <a:extLst>
              <a:ext uri="{FF2B5EF4-FFF2-40B4-BE49-F238E27FC236}">
                <a16:creationId xmlns:a16="http://schemas.microsoft.com/office/drawing/2014/main" id="{DE931CF8-A219-062A-BEA3-E68C40CF4976}"/>
              </a:ext>
            </a:extLst>
          </p:cNvPr>
          <p:cNvSpPr/>
          <p:nvPr/>
        </p:nvSpPr>
        <p:spPr>
          <a:xfrm>
            <a:off x="903890" y="2280745"/>
            <a:ext cx="1996965" cy="1881351"/>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4" name="Rectangle 3" descr="Key">
            <a:extLst>
              <a:ext uri="{FF2B5EF4-FFF2-40B4-BE49-F238E27FC236}">
                <a16:creationId xmlns:a16="http://schemas.microsoft.com/office/drawing/2014/main" id="{9D3AF001-D599-DD57-6401-8ED5267D0C80}"/>
              </a:ext>
            </a:extLst>
          </p:cNvPr>
          <p:cNvSpPr/>
          <p:nvPr/>
        </p:nvSpPr>
        <p:spPr>
          <a:xfrm>
            <a:off x="1376856" y="2543503"/>
            <a:ext cx="1121914" cy="135583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Oval 5">
            <a:extLst>
              <a:ext uri="{FF2B5EF4-FFF2-40B4-BE49-F238E27FC236}">
                <a16:creationId xmlns:a16="http://schemas.microsoft.com/office/drawing/2014/main" id="{CBB427BF-E52D-F4C2-D1E3-003E27DC4D9C}"/>
              </a:ext>
            </a:extLst>
          </p:cNvPr>
          <p:cNvSpPr/>
          <p:nvPr/>
        </p:nvSpPr>
        <p:spPr>
          <a:xfrm>
            <a:off x="5313428" y="2187312"/>
            <a:ext cx="1996964" cy="1881351"/>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8" name="Rectangle 7" descr="Love Letter">
            <a:extLst>
              <a:ext uri="{FF2B5EF4-FFF2-40B4-BE49-F238E27FC236}">
                <a16:creationId xmlns:a16="http://schemas.microsoft.com/office/drawing/2014/main" id="{EF4F2ED9-F10A-0EAC-7506-F8BFDD1E4E5B}"/>
              </a:ext>
            </a:extLst>
          </p:cNvPr>
          <p:cNvSpPr/>
          <p:nvPr/>
        </p:nvSpPr>
        <p:spPr>
          <a:xfrm>
            <a:off x="5770179" y="2543503"/>
            <a:ext cx="1098480" cy="120606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TextBox 11">
            <a:extLst>
              <a:ext uri="{FF2B5EF4-FFF2-40B4-BE49-F238E27FC236}">
                <a16:creationId xmlns:a16="http://schemas.microsoft.com/office/drawing/2014/main" id="{A82FE698-B987-76B9-A228-C6F6310CE5BD}"/>
              </a:ext>
            </a:extLst>
          </p:cNvPr>
          <p:cNvSpPr txBox="1"/>
          <p:nvPr/>
        </p:nvSpPr>
        <p:spPr>
          <a:xfrm>
            <a:off x="3079235" y="2892440"/>
            <a:ext cx="2165131" cy="707886"/>
          </a:xfrm>
          <a:prstGeom prst="rect">
            <a:avLst/>
          </a:prstGeom>
          <a:noFill/>
        </p:spPr>
        <p:txBody>
          <a:bodyPr wrap="square" rtlCol="0">
            <a:spAutoFit/>
          </a:bodyPr>
          <a:lstStyle/>
          <a:p>
            <a:r>
              <a:rPr lang="en-US" sz="2000" dirty="0">
                <a:solidFill>
                  <a:srgbClr val="FFFF00"/>
                </a:solidFill>
              </a:rPr>
              <a:t>KEY EXHORTATION</a:t>
            </a:r>
            <a:r>
              <a:rPr lang="en-US" sz="2000" dirty="0"/>
              <a:t>:</a:t>
            </a:r>
            <a:endParaRPr lang="en-GB" sz="2000" dirty="0"/>
          </a:p>
        </p:txBody>
      </p:sp>
      <p:sp>
        <p:nvSpPr>
          <p:cNvPr id="13" name="TextBox 12">
            <a:extLst>
              <a:ext uri="{FF2B5EF4-FFF2-40B4-BE49-F238E27FC236}">
                <a16:creationId xmlns:a16="http://schemas.microsoft.com/office/drawing/2014/main" id="{D3FE6829-8B0A-84E9-BE16-7BF69B4B6CBC}"/>
              </a:ext>
            </a:extLst>
          </p:cNvPr>
          <p:cNvSpPr txBox="1"/>
          <p:nvPr/>
        </p:nvSpPr>
        <p:spPr>
          <a:xfrm>
            <a:off x="7447024" y="2743201"/>
            <a:ext cx="2600866" cy="1569660"/>
          </a:xfrm>
          <a:prstGeom prst="rect">
            <a:avLst/>
          </a:prstGeom>
          <a:solidFill>
            <a:schemeClr val="accent1">
              <a:lumMod val="75000"/>
            </a:schemeClr>
          </a:solidFill>
        </p:spPr>
        <p:txBody>
          <a:bodyPr wrap="square" rtlCol="0">
            <a:spAutoFit/>
          </a:bodyPr>
          <a:lstStyle/>
          <a:p>
            <a:r>
              <a:rPr lang="en-US" sz="2400" dirty="0"/>
              <a:t>“Humility in each is an essential qualification….”</a:t>
            </a:r>
            <a:endParaRPr lang="en-GB" sz="2400" dirty="0"/>
          </a:p>
        </p:txBody>
      </p:sp>
    </p:spTree>
    <p:extLst>
      <p:ext uri="{BB962C8B-B14F-4D97-AF65-F5344CB8AC3E}">
        <p14:creationId xmlns:p14="http://schemas.microsoft.com/office/powerpoint/2010/main" val="2566787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663B7-F9ED-CC10-9976-811052343E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CBF6B1-8B6D-0B1C-817B-20176A586E4A}"/>
              </a:ext>
            </a:extLst>
          </p:cNvPr>
          <p:cNvSpPr>
            <a:spLocks noGrp="1"/>
          </p:cNvSpPr>
          <p:nvPr>
            <p:ph type="title"/>
          </p:nvPr>
        </p:nvSpPr>
        <p:spPr>
          <a:xfrm>
            <a:off x="1371597" y="348865"/>
            <a:ext cx="10044023" cy="877729"/>
          </a:xfrm>
        </p:spPr>
        <p:txBody>
          <a:bodyPr anchor="ctr">
            <a:normAutofit/>
          </a:bodyPr>
          <a:lstStyle/>
          <a:p>
            <a:r>
              <a:rPr lang="en-US" sz="4000" dirty="0">
                <a:solidFill>
                  <a:schemeClr val="accent1">
                    <a:lumMod val="75000"/>
                  </a:schemeClr>
                </a:solidFill>
              </a:rPr>
              <a:t>Address to the Brethren</a:t>
            </a:r>
            <a:endParaRPr lang="en-GB" sz="4000" dirty="0">
              <a:solidFill>
                <a:schemeClr val="accent1">
                  <a:lumMod val="75000"/>
                </a:schemeClr>
              </a:solidFill>
            </a:endParaRPr>
          </a:p>
        </p:txBody>
      </p:sp>
      <p:sp>
        <p:nvSpPr>
          <p:cNvPr id="3" name="Oval 2">
            <a:extLst>
              <a:ext uri="{FF2B5EF4-FFF2-40B4-BE49-F238E27FC236}">
                <a16:creationId xmlns:a16="http://schemas.microsoft.com/office/drawing/2014/main" id="{BFA1704E-0716-097E-4DFF-A08AEDF91013}"/>
              </a:ext>
            </a:extLst>
          </p:cNvPr>
          <p:cNvSpPr/>
          <p:nvPr/>
        </p:nvSpPr>
        <p:spPr>
          <a:xfrm>
            <a:off x="5152476" y="1271807"/>
            <a:ext cx="1326530" cy="127247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4" name="Rectangle 3" descr="Handshake">
            <a:extLst>
              <a:ext uri="{FF2B5EF4-FFF2-40B4-BE49-F238E27FC236}">
                <a16:creationId xmlns:a16="http://schemas.microsoft.com/office/drawing/2014/main" id="{6C5E5C08-CDA3-BE86-1203-E9E54CD7DC0A}"/>
              </a:ext>
            </a:extLst>
          </p:cNvPr>
          <p:cNvSpPr/>
          <p:nvPr/>
        </p:nvSpPr>
        <p:spPr>
          <a:xfrm>
            <a:off x="5349456" y="1587062"/>
            <a:ext cx="932570" cy="82234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Oval 11">
            <a:extLst>
              <a:ext uri="{FF2B5EF4-FFF2-40B4-BE49-F238E27FC236}">
                <a16:creationId xmlns:a16="http://schemas.microsoft.com/office/drawing/2014/main" id="{555D27A5-F95C-4005-26D3-FFEA20D6F0E1}"/>
              </a:ext>
            </a:extLst>
          </p:cNvPr>
          <p:cNvSpPr/>
          <p:nvPr/>
        </p:nvSpPr>
        <p:spPr>
          <a:xfrm>
            <a:off x="1166648" y="3163834"/>
            <a:ext cx="1510769" cy="1622427"/>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14" name="Rectangle 13" descr="Teacher">
            <a:extLst>
              <a:ext uri="{FF2B5EF4-FFF2-40B4-BE49-F238E27FC236}">
                <a16:creationId xmlns:a16="http://schemas.microsoft.com/office/drawing/2014/main" id="{DB50F68F-5128-A645-26F8-792183EF2D71}"/>
              </a:ext>
            </a:extLst>
          </p:cNvPr>
          <p:cNvSpPr/>
          <p:nvPr/>
        </p:nvSpPr>
        <p:spPr>
          <a:xfrm>
            <a:off x="1292772" y="3429000"/>
            <a:ext cx="1187665" cy="116028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Oval 15">
            <a:extLst>
              <a:ext uri="{FF2B5EF4-FFF2-40B4-BE49-F238E27FC236}">
                <a16:creationId xmlns:a16="http://schemas.microsoft.com/office/drawing/2014/main" id="{91E13831-1290-8BD1-4846-50254DA3F6B5}"/>
              </a:ext>
            </a:extLst>
          </p:cNvPr>
          <p:cNvSpPr/>
          <p:nvPr/>
        </p:nvSpPr>
        <p:spPr>
          <a:xfrm>
            <a:off x="4425164" y="3861969"/>
            <a:ext cx="924292" cy="924292"/>
          </a:xfrm>
          <a:prstGeom prst="ellipse">
            <a:avLst/>
          </a:prstGeom>
          <a:solidFill>
            <a:schemeClr val="accent1">
              <a:lumMod val="75000"/>
            </a:schemeClr>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24" name="Rectangle 23" descr="Devil Face Outline">
            <a:extLst>
              <a:ext uri="{FF2B5EF4-FFF2-40B4-BE49-F238E27FC236}">
                <a16:creationId xmlns:a16="http://schemas.microsoft.com/office/drawing/2014/main" id="{5978395B-BCA6-A640-280A-1E1F80D40F9F}"/>
              </a:ext>
            </a:extLst>
          </p:cNvPr>
          <p:cNvSpPr/>
          <p:nvPr/>
        </p:nvSpPr>
        <p:spPr>
          <a:xfrm>
            <a:off x="4622144" y="4058949"/>
            <a:ext cx="530332" cy="53033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Oval 24">
            <a:extLst>
              <a:ext uri="{FF2B5EF4-FFF2-40B4-BE49-F238E27FC236}">
                <a16:creationId xmlns:a16="http://schemas.microsoft.com/office/drawing/2014/main" id="{942ED64C-A9C4-DE64-B20D-8475AD852C91}"/>
              </a:ext>
            </a:extLst>
          </p:cNvPr>
          <p:cNvSpPr/>
          <p:nvPr/>
        </p:nvSpPr>
        <p:spPr>
          <a:xfrm>
            <a:off x="7254858" y="3861969"/>
            <a:ext cx="924292" cy="924292"/>
          </a:xfrm>
          <a:prstGeom prst="ellipse">
            <a:avLst/>
          </a:prstGeom>
          <a:solidFill>
            <a:schemeClr val="accent1">
              <a:lumMod val="75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27" name="Rectangle 26" descr="In Love Face Outline">
            <a:extLst>
              <a:ext uri="{FF2B5EF4-FFF2-40B4-BE49-F238E27FC236}">
                <a16:creationId xmlns:a16="http://schemas.microsoft.com/office/drawing/2014/main" id="{D0524455-B17D-7CC9-E95A-A1F83887A5A0}"/>
              </a:ext>
            </a:extLst>
          </p:cNvPr>
          <p:cNvSpPr/>
          <p:nvPr/>
        </p:nvSpPr>
        <p:spPr>
          <a:xfrm>
            <a:off x="7451838" y="4027617"/>
            <a:ext cx="530332" cy="53033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8" name="Oval 27">
            <a:extLst>
              <a:ext uri="{FF2B5EF4-FFF2-40B4-BE49-F238E27FC236}">
                <a16:creationId xmlns:a16="http://schemas.microsoft.com/office/drawing/2014/main" id="{ED6AE7A7-187A-521B-1B1B-4DA6670C509A}"/>
              </a:ext>
            </a:extLst>
          </p:cNvPr>
          <p:cNvSpPr/>
          <p:nvPr/>
        </p:nvSpPr>
        <p:spPr>
          <a:xfrm>
            <a:off x="9779134" y="3861969"/>
            <a:ext cx="924292" cy="924292"/>
          </a:xfrm>
          <a:prstGeom prst="ellipse">
            <a:avLst/>
          </a:prstGeom>
          <a:solidFill>
            <a:schemeClr val="accent1">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29" name="Rectangle 28" descr="Scales of Justice">
            <a:extLst>
              <a:ext uri="{FF2B5EF4-FFF2-40B4-BE49-F238E27FC236}">
                <a16:creationId xmlns:a16="http://schemas.microsoft.com/office/drawing/2014/main" id="{C7B35CB1-E847-6F7B-D62D-8C476F3703F1}"/>
              </a:ext>
            </a:extLst>
          </p:cNvPr>
          <p:cNvSpPr/>
          <p:nvPr/>
        </p:nvSpPr>
        <p:spPr>
          <a:xfrm>
            <a:off x="9976114" y="4053012"/>
            <a:ext cx="530332" cy="479542"/>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2" name="TextBox 31">
            <a:extLst>
              <a:ext uri="{FF2B5EF4-FFF2-40B4-BE49-F238E27FC236}">
                <a16:creationId xmlns:a16="http://schemas.microsoft.com/office/drawing/2014/main" id="{DB53C417-F9D1-5656-7F7F-36B69F171BCF}"/>
              </a:ext>
            </a:extLst>
          </p:cNvPr>
          <p:cNvSpPr txBox="1"/>
          <p:nvPr/>
        </p:nvSpPr>
        <p:spPr>
          <a:xfrm>
            <a:off x="4025462" y="4939862"/>
            <a:ext cx="1726232" cy="246221"/>
          </a:xfrm>
          <a:prstGeom prst="rect">
            <a:avLst/>
          </a:prstGeom>
          <a:noFill/>
        </p:spPr>
        <p:txBody>
          <a:bodyPr wrap="square" rtlCol="0">
            <a:spAutoFit/>
          </a:bodyPr>
          <a:lstStyle/>
          <a:p>
            <a:pPr algn="ctr"/>
            <a:r>
              <a:rPr lang="en-US" sz="1000" dirty="0"/>
              <a:t>NOT ENVY PREFERMENT</a:t>
            </a:r>
            <a:endParaRPr lang="en-GB" sz="1000" dirty="0"/>
          </a:p>
        </p:txBody>
      </p:sp>
      <p:sp>
        <p:nvSpPr>
          <p:cNvPr id="33" name="TextBox 32">
            <a:extLst>
              <a:ext uri="{FF2B5EF4-FFF2-40B4-BE49-F238E27FC236}">
                <a16:creationId xmlns:a16="http://schemas.microsoft.com/office/drawing/2014/main" id="{EBBA45E7-FB7F-CDFC-2E8A-91DBEC8DF2A9}"/>
              </a:ext>
            </a:extLst>
          </p:cNvPr>
          <p:cNvSpPr txBox="1"/>
          <p:nvPr/>
        </p:nvSpPr>
        <p:spPr>
          <a:xfrm>
            <a:off x="733189" y="4939862"/>
            <a:ext cx="2343807" cy="923330"/>
          </a:xfrm>
          <a:prstGeom prst="rect">
            <a:avLst/>
          </a:prstGeom>
          <a:noFill/>
        </p:spPr>
        <p:txBody>
          <a:bodyPr wrap="square" rtlCol="0">
            <a:spAutoFit/>
          </a:bodyPr>
          <a:lstStyle/>
          <a:p>
            <a:pPr algn="ctr"/>
            <a:r>
              <a:rPr lang="en-US" dirty="0"/>
              <a:t> HUMILITY ESSENTIAL QUALIFICATION</a:t>
            </a:r>
            <a:endParaRPr lang="en-GB" dirty="0"/>
          </a:p>
        </p:txBody>
      </p:sp>
      <p:sp>
        <p:nvSpPr>
          <p:cNvPr id="34" name="TextBox 33">
            <a:extLst>
              <a:ext uri="{FF2B5EF4-FFF2-40B4-BE49-F238E27FC236}">
                <a16:creationId xmlns:a16="http://schemas.microsoft.com/office/drawing/2014/main" id="{EBD52912-BB8C-6F66-2CB4-7382482AE216}"/>
              </a:ext>
            </a:extLst>
          </p:cNvPr>
          <p:cNvSpPr txBox="1"/>
          <p:nvPr/>
        </p:nvSpPr>
        <p:spPr>
          <a:xfrm>
            <a:off x="6821215" y="4939862"/>
            <a:ext cx="1954926" cy="400110"/>
          </a:xfrm>
          <a:prstGeom prst="rect">
            <a:avLst/>
          </a:prstGeom>
          <a:noFill/>
        </p:spPr>
        <p:txBody>
          <a:bodyPr wrap="square" rtlCol="0">
            <a:spAutoFit/>
          </a:bodyPr>
          <a:lstStyle/>
          <a:p>
            <a:pPr algn="ctr"/>
            <a:r>
              <a:rPr lang="en-US" sz="1000" dirty="0"/>
              <a:t>BE HAPPY &amp; COMMUNICATE HAPPINESS</a:t>
            </a:r>
            <a:endParaRPr lang="en-GB" sz="1000" dirty="0"/>
          </a:p>
        </p:txBody>
      </p:sp>
      <p:sp>
        <p:nvSpPr>
          <p:cNvPr id="35" name="TextBox 34">
            <a:extLst>
              <a:ext uri="{FF2B5EF4-FFF2-40B4-BE49-F238E27FC236}">
                <a16:creationId xmlns:a16="http://schemas.microsoft.com/office/drawing/2014/main" id="{F92EED42-B978-1961-DBDE-C80713B82600}"/>
              </a:ext>
            </a:extLst>
          </p:cNvPr>
          <p:cNvSpPr txBox="1"/>
          <p:nvPr/>
        </p:nvSpPr>
        <p:spPr>
          <a:xfrm>
            <a:off x="9364717" y="4939862"/>
            <a:ext cx="1755228" cy="400110"/>
          </a:xfrm>
          <a:prstGeom prst="rect">
            <a:avLst/>
          </a:prstGeom>
          <a:noFill/>
        </p:spPr>
        <p:txBody>
          <a:bodyPr wrap="square" rtlCol="0">
            <a:spAutoFit/>
          </a:bodyPr>
          <a:lstStyle/>
          <a:p>
            <a:pPr algn="ctr"/>
            <a:r>
              <a:rPr lang="en-US" sz="1000" dirty="0"/>
              <a:t>FAITHFUL TO GOD, COUNTRY &amp; LAWS</a:t>
            </a:r>
            <a:endParaRPr lang="en-GB" sz="1000" dirty="0"/>
          </a:p>
        </p:txBody>
      </p:sp>
      <p:sp>
        <p:nvSpPr>
          <p:cNvPr id="36" name="TextBox 35">
            <a:extLst>
              <a:ext uri="{FF2B5EF4-FFF2-40B4-BE49-F238E27FC236}">
                <a16:creationId xmlns:a16="http://schemas.microsoft.com/office/drawing/2014/main" id="{CB500B21-21BF-B6FB-B1DF-31B623DBC69F}"/>
              </a:ext>
            </a:extLst>
          </p:cNvPr>
          <p:cNvSpPr txBox="1"/>
          <p:nvPr/>
        </p:nvSpPr>
        <p:spPr>
          <a:xfrm>
            <a:off x="4461333" y="2624241"/>
            <a:ext cx="3008365" cy="369332"/>
          </a:xfrm>
          <a:prstGeom prst="rect">
            <a:avLst/>
          </a:prstGeom>
          <a:noFill/>
        </p:spPr>
        <p:txBody>
          <a:bodyPr wrap="square" rtlCol="0">
            <a:spAutoFit/>
          </a:bodyPr>
          <a:lstStyle/>
          <a:p>
            <a:r>
              <a:rPr lang="en-US" dirty="0">
                <a:solidFill>
                  <a:srgbClr val="FFFF00"/>
                </a:solidFill>
              </a:rPr>
              <a:t>CORE RESPONSIBILITIES</a:t>
            </a:r>
            <a:endParaRPr lang="en-GB" dirty="0">
              <a:solidFill>
                <a:srgbClr val="FFFF00"/>
              </a:solidFill>
            </a:endParaRPr>
          </a:p>
        </p:txBody>
      </p:sp>
    </p:spTree>
    <p:extLst>
      <p:ext uri="{BB962C8B-B14F-4D97-AF65-F5344CB8AC3E}">
        <p14:creationId xmlns:p14="http://schemas.microsoft.com/office/powerpoint/2010/main" val="1728897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54F92-F863-4774-6C99-42086D251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111D3-1F73-9456-64C0-AB5186877A7E}"/>
              </a:ext>
            </a:extLst>
          </p:cNvPr>
          <p:cNvSpPr>
            <a:spLocks noGrp="1"/>
          </p:cNvSpPr>
          <p:nvPr>
            <p:ph type="title"/>
          </p:nvPr>
        </p:nvSpPr>
        <p:spPr>
          <a:xfrm>
            <a:off x="1371597" y="348865"/>
            <a:ext cx="10044023" cy="877729"/>
          </a:xfrm>
        </p:spPr>
        <p:txBody>
          <a:bodyPr anchor="ctr">
            <a:normAutofit/>
          </a:bodyPr>
          <a:lstStyle/>
          <a:p>
            <a:r>
              <a:rPr lang="en-US" sz="4000" dirty="0">
                <a:solidFill>
                  <a:schemeClr val="accent1">
                    <a:lumMod val="75000"/>
                  </a:schemeClr>
                </a:solidFill>
              </a:rPr>
              <a:t>Address to the Brethren</a:t>
            </a:r>
            <a:endParaRPr lang="en-GB" sz="4000" dirty="0">
              <a:solidFill>
                <a:schemeClr val="accent1">
                  <a:lumMod val="75000"/>
                </a:schemeClr>
              </a:solidFill>
            </a:endParaRPr>
          </a:p>
        </p:txBody>
      </p:sp>
      <p:sp>
        <p:nvSpPr>
          <p:cNvPr id="3" name="Oval 2">
            <a:extLst>
              <a:ext uri="{FF2B5EF4-FFF2-40B4-BE49-F238E27FC236}">
                <a16:creationId xmlns:a16="http://schemas.microsoft.com/office/drawing/2014/main" id="{8B27D420-0E8B-563B-78BC-9B2A119980F2}"/>
              </a:ext>
            </a:extLst>
          </p:cNvPr>
          <p:cNvSpPr/>
          <p:nvPr/>
        </p:nvSpPr>
        <p:spPr>
          <a:xfrm>
            <a:off x="5152476" y="1271807"/>
            <a:ext cx="1326530" cy="127247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4" name="Rectangle 3" descr="Handshake">
            <a:extLst>
              <a:ext uri="{FF2B5EF4-FFF2-40B4-BE49-F238E27FC236}">
                <a16:creationId xmlns:a16="http://schemas.microsoft.com/office/drawing/2014/main" id="{E2342F04-F6B1-F64B-AC6E-348A49308BC8}"/>
              </a:ext>
            </a:extLst>
          </p:cNvPr>
          <p:cNvSpPr/>
          <p:nvPr/>
        </p:nvSpPr>
        <p:spPr>
          <a:xfrm>
            <a:off x="5349456" y="1587062"/>
            <a:ext cx="932570" cy="82234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Oval 11">
            <a:extLst>
              <a:ext uri="{FF2B5EF4-FFF2-40B4-BE49-F238E27FC236}">
                <a16:creationId xmlns:a16="http://schemas.microsoft.com/office/drawing/2014/main" id="{9F55322A-5B44-594E-EC42-F3FA885E365C}"/>
              </a:ext>
            </a:extLst>
          </p:cNvPr>
          <p:cNvSpPr/>
          <p:nvPr/>
        </p:nvSpPr>
        <p:spPr>
          <a:xfrm>
            <a:off x="1753125" y="3861969"/>
            <a:ext cx="924292" cy="924292"/>
          </a:xfrm>
          <a:prstGeom prst="ellipse">
            <a:avLst/>
          </a:prstGeom>
          <a:solidFill>
            <a:schemeClr val="accent1">
              <a:lumMod val="75000"/>
            </a:schemeClr>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14" name="Rectangle 13" descr="Teacher">
            <a:extLst>
              <a:ext uri="{FF2B5EF4-FFF2-40B4-BE49-F238E27FC236}">
                <a16:creationId xmlns:a16="http://schemas.microsoft.com/office/drawing/2014/main" id="{EB06CECE-3F1E-8B21-CDAD-4E8F39C2399A}"/>
              </a:ext>
            </a:extLst>
          </p:cNvPr>
          <p:cNvSpPr/>
          <p:nvPr/>
        </p:nvSpPr>
        <p:spPr>
          <a:xfrm>
            <a:off x="1950105" y="4058949"/>
            <a:ext cx="530332" cy="53033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Oval 15">
            <a:extLst>
              <a:ext uri="{FF2B5EF4-FFF2-40B4-BE49-F238E27FC236}">
                <a16:creationId xmlns:a16="http://schemas.microsoft.com/office/drawing/2014/main" id="{ACF2860D-B3BE-F66F-0597-854F7F825B85}"/>
              </a:ext>
            </a:extLst>
          </p:cNvPr>
          <p:cNvSpPr/>
          <p:nvPr/>
        </p:nvSpPr>
        <p:spPr>
          <a:xfrm>
            <a:off x="3888828" y="3344154"/>
            <a:ext cx="1460628" cy="1442107"/>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24" name="Rectangle 23" descr="Devil Face Outline">
            <a:extLst>
              <a:ext uri="{FF2B5EF4-FFF2-40B4-BE49-F238E27FC236}">
                <a16:creationId xmlns:a16="http://schemas.microsoft.com/office/drawing/2014/main" id="{FED7F699-6DB3-EEA6-D527-E2E7EF4E17CB}"/>
              </a:ext>
            </a:extLst>
          </p:cNvPr>
          <p:cNvSpPr/>
          <p:nvPr/>
        </p:nvSpPr>
        <p:spPr>
          <a:xfrm>
            <a:off x="4080421" y="3694166"/>
            <a:ext cx="1072055" cy="89511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Oval 24">
            <a:extLst>
              <a:ext uri="{FF2B5EF4-FFF2-40B4-BE49-F238E27FC236}">
                <a16:creationId xmlns:a16="http://schemas.microsoft.com/office/drawing/2014/main" id="{172186C1-BF58-6680-6825-BD09C7055245}"/>
              </a:ext>
            </a:extLst>
          </p:cNvPr>
          <p:cNvSpPr/>
          <p:nvPr/>
        </p:nvSpPr>
        <p:spPr>
          <a:xfrm>
            <a:off x="7254858" y="3861969"/>
            <a:ext cx="924292" cy="924292"/>
          </a:xfrm>
          <a:prstGeom prst="ellipse">
            <a:avLst/>
          </a:prstGeom>
          <a:solidFill>
            <a:schemeClr val="accent1">
              <a:lumMod val="75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27" name="Rectangle 26" descr="In Love Face Outline">
            <a:extLst>
              <a:ext uri="{FF2B5EF4-FFF2-40B4-BE49-F238E27FC236}">
                <a16:creationId xmlns:a16="http://schemas.microsoft.com/office/drawing/2014/main" id="{F8741A2E-D17C-5003-104A-A0804B65F5DE}"/>
              </a:ext>
            </a:extLst>
          </p:cNvPr>
          <p:cNvSpPr/>
          <p:nvPr/>
        </p:nvSpPr>
        <p:spPr>
          <a:xfrm>
            <a:off x="7451838" y="4027617"/>
            <a:ext cx="530332" cy="53033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8" name="Oval 27">
            <a:extLst>
              <a:ext uri="{FF2B5EF4-FFF2-40B4-BE49-F238E27FC236}">
                <a16:creationId xmlns:a16="http://schemas.microsoft.com/office/drawing/2014/main" id="{D1E08CB8-0E9D-26F7-945A-17BDF8E6735D}"/>
              </a:ext>
            </a:extLst>
          </p:cNvPr>
          <p:cNvSpPr/>
          <p:nvPr/>
        </p:nvSpPr>
        <p:spPr>
          <a:xfrm>
            <a:off x="9779134" y="3861969"/>
            <a:ext cx="924292" cy="924292"/>
          </a:xfrm>
          <a:prstGeom prst="ellipse">
            <a:avLst/>
          </a:prstGeom>
          <a:solidFill>
            <a:schemeClr val="accent1">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29" name="Rectangle 28" descr="Scales of Justice">
            <a:extLst>
              <a:ext uri="{FF2B5EF4-FFF2-40B4-BE49-F238E27FC236}">
                <a16:creationId xmlns:a16="http://schemas.microsoft.com/office/drawing/2014/main" id="{F203C99B-D110-0919-FD59-983094BEC3E8}"/>
              </a:ext>
            </a:extLst>
          </p:cNvPr>
          <p:cNvSpPr/>
          <p:nvPr/>
        </p:nvSpPr>
        <p:spPr>
          <a:xfrm>
            <a:off x="9976114" y="4053012"/>
            <a:ext cx="530332" cy="479542"/>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2" name="TextBox 31">
            <a:extLst>
              <a:ext uri="{FF2B5EF4-FFF2-40B4-BE49-F238E27FC236}">
                <a16:creationId xmlns:a16="http://schemas.microsoft.com/office/drawing/2014/main" id="{F512E02C-5DE4-F645-E62A-DEC71E9C380C}"/>
              </a:ext>
            </a:extLst>
          </p:cNvPr>
          <p:cNvSpPr txBox="1"/>
          <p:nvPr/>
        </p:nvSpPr>
        <p:spPr>
          <a:xfrm>
            <a:off x="3888828" y="4939293"/>
            <a:ext cx="1726232" cy="646331"/>
          </a:xfrm>
          <a:prstGeom prst="rect">
            <a:avLst/>
          </a:prstGeom>
          <a:noFill/>
        </p:spPr>
        <p:txBody>
          <a:bodyPr wrap="square" rtlCol="0">
            <a:spAutoFit/>
          </a:bodyPr>
          <a:lstStyle/>
          <a:p>
            <a:pPr algn="ctr"/>
            <a:r>
              <a:rPr lang="en-US" dirty="0"/>
              <a:t>NOT ENVY PREFERMENT</a:t>
            </a:r>
            <a:endParaRPr lang="en-GB" dirty="0"/>
          </a:p>
        </p:txBody>
      </p:sp>
      <p:sp>
        <p:nvSpPr>
          <p:cNvPr id="33" name="TextBox 32">
            <a:extLst>
              <a:ext uri="{FF2B5EF4-FFF2-40B4-BE49-F238E27FC236}">
                <a16:creationId xmlns:a16="http://schemas.microsoft.com/office/drawing/2014/main" id="{3482218D-7BEF-4407-32DC-5A87A9521523}"/>
              </a:ext>
            </a:extLst>
          </p:cNvPr>
          <p:cNvSpPr txBox="1"/>
          <p:nvPr/>
        </p:nvSpPr>
        <p:spPr>
          <a:xfrm>
            <a:off x="1072055" y="4939862"/>
            <a:ext cx="2343807" cy="400110"/>
          </a:xfrm>
          <a:prstGeom prst="rect">
            <a:avLst/>
          </a:prstGeom>
          <a:noFill/>
        </p:spPr>
        <p:txBody>
          <a:bodyPr wrap="square" rtlCol="0">
            <a:spAutoFit/>
          </a:bodyPr>
          <a:lstStyle/>
          <a:p>
            <a:pPr algn="ctr"/>
            <a:r>
              <a:rPr lang="en-US" sz="1000" dirty="0"/>
              <a:t> HUMILITY ESSENTIAL QUALIFICATION</a:t>
            </a:r>
            <a:endParaRPr lang="en-GB" sz="1000" dirty="0"/>
          </a:p>
        </p:txBody>
      </p:sp>
      <p:sp>
        <p:nvSpPr>
          <p:cNvPr id="34" name="TextBox 33">
            <a:extLst>
              <a:ext uri="{FF2B5EF4-FFF2-40B4-BE49-F238E27FC236}">
                <a16:creationId xmlns:a16="http://schemas.microsoft.com/office/drawing/2014/main" id="{60846E5A-CBCD-472A-6F41-54959AB1B4E8}"/>
              </a:ext>
            </a:extLst>
          </p:cNvPr>
          <p:cNvSpPr txBox="1"/>
          <p:nvPr/>
        </p:nvSpPr>
        <p:spPr>
          <a:xfrm>
            <a:off x="6821215" y="4939862"/>
            <a:ext cx="1954926" cy="400110"/>
          </a:xfrm>
          <a:prstGeom prst="rect">
            <a:avLst/>
          </a:prstGeom>
          <a:noFill/>
        </p:spPr>
        <p:txBody>
          <a:bodyPr wrap="square" rtlCol="0">
            <a:spAutoFit/>
          </a:bodyPr>
          <a:lstStyle/>
          <a:p>
            <a:pPr algn="ctr"/>
            <a:r>
              <a:rPr lang="en-US" sz="1000" dirty="0"/>
              <a:t>BE HAPPY &amp; COMMUNICATE HAPPINESS</a:t>
            </a:r>
            <a:endParaRPr lang="en-GB" sz="1000" dirty="0"/>
          </a:p>
        </p:txBody>
      </p:sp>
      <p:sp>
        <p:nvSpPr>
          <p:cNvPr id="35" name="TextBox 34">
            <a:extLst>
              <a:ext uri="{FF2B5EF4-FFF2-40B4-BE49-F238E27FC236}">
                <a16:creationId xmlns:a16="http://schemas.microsoft.com/office/drawing/2014/main" id="{A6315298-90E4-ED76-6103-EE5193295C4B}"/>
              </a:ext>
            </a:extLst>
          </p:cNvPr>
          <p:cNvSpPr txBox="1"/>
          <p:nvPr/>
        </p:nvSpPr>
        <p:spPr>
          <a:xfrm>
            <a:off x="9364717" y="4939862"/>
            <a:ext cx="1755228" cy="400110"/>
          </a:xfrm>
          <a:prstGeom prst="rect">
            <a:avLst/>
          </a:prstGeom>
          <a:noFill/>
        </p:spPr>
        <p:txBody>
          <a:bodyPr wrap="square" rtlCol="0">
            <a:spAutoFit/>
          </a:bodyPr>
          <a:lstStyle/>
          <a:p>
            <a:pPr algn="ctr"/>
            <a:r>
              <a:rPr lang="en-US" sz="1000" dirty="0"/>
              <a:t>FAITHFUL TO GOD, COUNTRY &amp; LAWS</a:t>
            </a:r>
            <a:endParaRPr lang="en-GB" sz="1000" dirty="0"/>
          </a:p>
        </p:txBody>
      </p:sp>
      <p:sp>
        <p:nvSpPr>
          <p:cNvPr id="36" name="TextBox 35">
            <a:extLst>
              <a:ext uri="{FF2B5EF4-FFF2-40B4-BE49-F238E27FC236}">
                <a16:creationId xmlns:a16="http://schemas.microsoft.com/office/drawing/2014/main" id="{EEA973FF-8715-E046-1DE5-FC780BCD255A}"/>
              </a:ext>
            </a:extLst>
          </p:cNvPr>
          <p:cNvSpPr txBox="1"/>
          <p:nvPr/>
        </p:nvSpPr>
        <p:spPr>
          <a:xfrm>
            <a:off x="4461333" y="2624241"/>
            <a:ext cx="3008365" cy="369332"/>
          </a:xfrm>
          <a:prstGeom prst="rect">
            <a:avLst/>
          </a:prstGeom>
          <a:noFill/>
        </p:spPr>
        <p:txBody>
          <a:bodyPr wrap="square" rtlCol="0">
            <a:spAutoFit/>
          </a:bodyPr>
          <a:lstStyle/>
          <a:p>
            <a:r>
              <a:rPr lang="en-US" dirty="0">
                <a:solidFill>
                  <a:srgbClr val="FFFF00"/>
                </a:solidFill>
              </a:rPr>
              <a:t>CORE RESPONSIBILITIES</a:t>
            </a:r>
            <a:endParaRPr lang="en-GB" dirty="0">
              <a:solidFill>
                <a:srgbClr val="FFFF00"/>
              </a:solidFill>
            </a:endParaRPr>
          </a:p>
        </p:txBody>
      </p:sp>
    </p:spTree>
    <p:extLst>
      <p:ext uri="{BB962C8B-B14F-4D97-AF65-F5344CB8AC3E}">
        <p14:creationId xmlns:p14="http://schemas.microsoft.com/office/powerpoint/2010/main" val="3446896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A1140-0C78-63F5-E5E5-66C931EFA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AE010-232A-CD7D-F3B7-049BEBAD113F}"/>
              </a:ext>
            </a:extLst>
          </p:cNvPr>
          <p:cNvSpPr>
            <a:spLocks noGrp="1"/>
          </p:cNvSpPr>
          <p:nvPr>
            <p:ph type="title"/>
          </p:nvPr>
        </p:nvSpPr>
        <p:spPr>
          <a:xfrm>
            <a:off x="1371597" y="348865"/>
            <a:ext cx="10044023" cy="877729"/>
          </a:xfrm>
        </p:spPr>
        <p:txBody>
          <a:bodyPr anchor="ctr">
            <a:normAutofit/>
          </a:bodyPr>
          <a:lstStyle/>
          <a:p>
            <a:r>
              <a:rPr lang="en-US" sz="4000" dirty="0">
                <a:solidFill>
                  <a:schemeClr val="accent1">
                    <a:lumMod val="75000"/>
                  </a:schemeClr>
                </a:solidFill>
              </a:rPr>
              <a:t>Address to the Brethren</a:t>
            </a:r>
            <a:endParaRPr lang="en-GB" sz="4000" dirty="0">
              <a:solidFill>
                <a:schemeClr val="accent1">
                  <a:lumMod val="75000"/>
                </a:schemeClr>
              </a:solidFill>
            </a:endParaRPr>
          </a:p>
        </p:txBody>
      </p:sp>
      <p:sp>
        <p:nvSpPr>
          <p:cNvPr id="3" name="Oval 2">
            <a:extLst>
              <a:ext uri="{FF2B5EF4-FFF2-40B4-BE49-F238E27FC236}">
                <a16:creationId xmlns:a16="http://schemas.microsoft.com/office/drawing/2014/main" id="{21526F12-9AD9-F45D-C3E5-D69A5A501945}"/>
              </a:ext>
            </a:extLst>
          </p:cNvPr>
          <p:cNvSpPr/>
          <p:nvPr/>
        </p:nvSpPr>
        <p:spPr>
          <a:xfrm>
            <a:off x="5152476" y="1271807"/>
            <a:ext cx="1326530" cy="127247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4" name="Rectangle 3" descr="Handshake">
            <a:extLst>
              <a:ext uri="{FF2B5EF4-FFF2-40B4-BE49-F238E27FC236}">
                <a16:creationId xmlns:a16="http://schemas.microsoft.com/office/drawing/2014/main" id="{50C967A6-453A-5F3A-A5F2-DB10F5F6FAFE}"/>
              </a:ext>
            </a:extLst>
          </p:cNvPr>
          <p:cNvSpPr/>
          <p:nvPr/>
        </p:nvSpPr>
        <p:spPr>
          <a:xfrm>
            <a:off x="5349456" y="1587062"/>
            <a:ext cx="932570" cy="82234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Oval 11">
            <a:extLst>
              <a:ext uri="{FF2B5EF4-FFF2-40B4-BE49-F238E27FC236}">
                <a16:creationId xmlns:a16="http://schemas.microsoft.com/office/drawing/2014/main" id="{94F5FB41-623E-AE25-78E9-B8EB079DC3D8}"/>
              </a:ext>
            </a:extLst>
          </p:cNvPr>
          <p:cNvSpPr/>
          <p:nvPr/>
        </p:nvSpPr>
        <p:spPr>
          <a:xfrm>
            <a:off x="1753125" y="3861969"/>
            <a:ext cx="924292" cy="924292"/>
          </a:xfrm>
          <a:prstGeom prst="ellipse">
            <a:avLst/>
          </a:prstGeom>
          <a:solidFill>
            <a:schemeClr val="accent1">
              <a:lumMod val="75000"/>
            </a:schemeClr>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14" name="Rectangle 13" descr="Teacher">
            <a:extLst>
              <a:ext uri="{FF2B5EF4-FFF2-40B4-BE49-F238E27FC236}">
                <a16:creationId xmlns:a16="http://schemas.microsoft.com/office/drawing/2014/main" id="{B9FACD79-EDC3-59E5-6AED-6DF6CF637153}"/>
              </a:ext>
            </a:extLst>
          </p:cNvPr>
          <p:cNvSpPr/>
          <p:nvPr/>
        </p:nvSpPr>
        <p:spPr>
          <a:xfrm>
            <a:off x="1950105" y="4058949"/>
            <a:ext cx="530332" cy="53033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Oval 15">
            <a:extLst>
              <a:ext uri="{FF2B5EF4-FFF2-40B4-BE49-F238E27FC236}">
                <a16:creationId xmlns:a16="http://schemas.microsoft.com/office/drawing/2014/main" id="{3861D1FB-154E-CAEC-8C84-E3B4724AD076}"/>
              </a:ext>
            </a:extLst>
          </p:cNvPr>
          <p:cNvSpPr/>
          <p:nvPr/>
        </p:nvSpPr>
        <p:spPr>
          <a:xfrm>
            <a:off x="4425164" y="3861969"/>
            <a:ext cx="924292" cy="924292"/>
          </a:xfrm>
          <a:prstGeom prst="ellipse">
            <a:avLst/>
          </a:prstGeom>
          <a:solidFill>
            <a:schemeClr val="accent1">
              <a:lumMod val="75000"/>
            </a:schemeClr>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24" name="Rectangle 23" descr="Devil Face Outline">
            <a:extLst>
              <a:ext uri="{FF2B5EF4-FFF2-40B4-BE49-F238E27FC236}">
                <a16:creationId xmlns:a16="http://schemas.microsoft.com/office/drawing/2014/main" id="{3C14FF43-FDD6-7501-C2E1-D991C91092B9}"/>
              </a:ext>
            </a:extLst>
          </p:cNvPr>
          <p:cNvSpPr/>
          <p:nvPr/>
        </p:nvSpPr>
        <p:spPr>
          <a:xfrm>
            <a:off x="4622144" y="4058949"/>
            <a:ext cx="530332" cy="53033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Oval 24">
            <a:extLst>
              <a:ext uri="{FF2B5EF4-FFF2-40B4-BE49-F238E27FC236}">
                <a16:creationId xmlns:a16="http://schemas.microsoft.com/office/drawing/2014/main" id="{69ED9D2A-E7FA-DB6E-BB24-2216D9221057}"/>
              </a:ext>
            </a:extLst>
          </p:cNvPr>
          <p:cNvSpPr/>
          <p:nvPr/>
        </p:nvSpPr>
        <p:spPr>
          <a:xfrm>
            <a:off x="6589986" y="3375486"/>
            <a:ext cx="1589164" cy="1410775"/>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27" name="Rectangle 26" descr="In Love Face Outline">
            <a:extLst>
              <a:ext uri="{FF2B5EF4-FFF2-40B4-BE49-F238E27FC236}">
                <a16:creationId xmlns:a16="http://schemas.microsoft.com/office/drawing/2014/main" id="{8B39C16A-F192-BB43-AC2B-483FB5B80A67}"/>
              </a:ext>
            </a:extLst>
          </p:cNvPr>
          <p:cNvSpPr/>
          <p:nvPr/>
        </p:nvSpPr>
        <p:spPr>
          <a:xfrm>
            <a:off x="6821215" y="3647090"/>
            <a:ext cx="1160955" cy="910859"/>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8" name="Oval 27">
            <a:extLst>
              <a:ext uri="{FF2B5EF4-FFF2-40B4-BE49-F238E27FC236}">
                <a16:creationId xmlns:a16="http://schemas.microsoft.com/office/drawing/2014/main" id="{7814D67F-C588-4695-CB8F-70B264DF5EC7}"/>
              </a:ext>
            </a:extLst>
          </p:cNvPr>
          <p:cNvSpPr/>
          <p:nvPr/>
        </p:nvSpPr>
        <p:spPr>
          <a:xfrm>
            <a:off x="9779134" y="3861969"/>
            <a:ext cx="924292" cy="924292"/>
          </a:xfrm>
          <a:prstGeom prst="ellipse">
            <a:avLst/>
          </a:prstGeom>
          <a:solidFill>
            <a:schemeClr val="accent1">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29" name="Rectangle 28" descr="Scales of Justice">
            <a:extLst>
              <a:ext uri="{FF2B5EF4-FFF2-40B4-BE49-F238E27FC236}">
                <a16:creationId xmlns:a16="http://schemas.microsoft.com/office/drawing/2014/main" id="{3063F122-FF81-46C8-E1F3-DF80AF4498EE}"/>
              </a:ext>
            </a:extLst>
          </p:cNvPr>
          <p:cNvSpPr/>
          <p:nvPr/>
        </p:nvSpPr>
        <p:spPr>
          <a:xfrm>
            <a:off x="9976114" y="4053012"/>
            <a:ext cx="530332" cy="479542"/>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2" name="TextBox 31">
            <a:extLst>
              <a:ext uri="{FF2B5EF4-FFF2-40B4-BE49-F238E27FC236}">
                <a16:creationId xmlns:a16="http://schemas.microsoft.com/office/drawing/2014/main" id="{E6B59C2F-5F9C-56BA-160B-3681F5164749}"/>
              </a:ext>
            </a:extLst>
          </p:cNvPr>
          <p:cNvSpPr txBox="1"/>
          <p:nvPr/>
        </p:nvSpPr>
        <p:spPr>
          <a:xfrm>
            <a:off x="4025462" y="4939862"/>
            <a:ext cx="1726232" cy="246221"/>
          </a:xfrm>
          <a:prstGeom prst="rect">
            <a:avLst/>
          </a:prstGeom>
          <a:noFill/>
        </p:spPr>
        <p:txBody>
          <a:bodyPr wrap="square" rtlCol="0">
            <a:spAutoFit/>
          </a:bodyPr>
          <a:lstStyle/>
          <a:p>
            <a:pPr algn="ctr"/>
            <a:r>
              <a:rPr lang="en-US" sz="1000" dirty="0"/>
              <a:t>NOT ENVY PREFERMENT</a:t>
            </a:r>
            <a:endParaRPr lang="en-GB" sz="1000" dirty="0"/>
          </a:p>
        </p:txBody>
      </p:sp>
      <p:sp>
        <p:nvSpPr>
          <p:cNvPr id="33" name="TextBox 32">
            <a:extLst>
              <a:ext uri="{FF2B5EF4-FFF2-40B4-BE49-F238E27FC236}">
                <a16:creationId xmlns:a16="http://schemas.microsoft.com/office/drawing/2014/main" id="{81F3BA0E-A0D3-0207-DB20-AAA09BAC82C3}"/>
              </a:ext>
            </a:extLst>
          </p:cNvPr>
          <p:cNvSpPr txBox="1"/>
          <p:nvPr/>
        </p:nvSpPr>
        <p:spPr>
          <a:xfrm>
            <a:off x="1072055" y="4939862"/>
            <a:ext cx="2343807" cy="400110"/>
          </a:xfrm>
          <a:prstGeom prst="rect">
            <a:avLst/>
          </a:prstGeom>
          <a:noFill/>
        </p:spPr>
        <p:txBody>
          <a:bodyPr wrap="square" rtlCol="0">
            <a:spAutoFit/>
          </a:bodyPr>
          <a:lstStyle/>
          <a:p>
            <a:pPr algn="ctr"/>
            <a:r>
              <a:rPr lang="en-US" sz="1000" dirty="0"/>
              <a:t> HUMILITY ESSENTIAL QUALIFICATION</a:t>
            </a:r>
            <a:endParaRPr lang="en-GB" sz="1000" dirty="0"/>
          </a:p>
        </p:txBody>
      </p:sp>
      <p:sp>
        <p:nvSpPr>
          <p:cNvPr id="34" name="TextBox 33">
            <a:extLst>
              <a:ext uri="{FF2B5EF4-FFF2-40B4-BE49-F238E27FC236}">
                <a16:creationId xmlns:a16="http://schemas.microsoft.com/office/drawing/2014/main" id="{90F46DA6-EE4D-4002-0E93-D62C9B9C96C0}"/>
              </a:ext>
            </a:extLst>
          </p:cNvPr>
          <p:cNvSpPr txBox="1"/>
          <p:nvPr/>
        </p:nvSpPr>
        <p:spPr>
          <a:xfrm>
            <a:off x="6479006" y="4840063"/>
            <a:ext cx="1954926" cy="923330"/>
          </a:xfrm>
          <a:prstGeom prst="rect">
            <a:avLst/>
          </a:prstGeom>
          <a:noFill/>
        </p:spPr>
        <p:txBody>
          <a:bodyPr wrap="square" rtlCol="0">
            <a:spAutoFit/>
          </a:bodyPr>
          <a:lstStyle/>
          <a:p>
            <a:pPr algn="ctr"/>
            <a:r>
              <a:rPr lang="en-US" dirty="0"/>
              <a:t>BE HAPPY &amp; COMMUNICATE HAPPINESS</a:t>
            </a:r>
            <a:endParaRPr lang="en-GB" dirty="0"/>
          </a:p>
        </p:txBody>
      </p:sp>
      <p:sp>
        <p:nvSpPr>
          <p:cNvPr id="35" name="TextBox 34">
            <a:extLst>
              <a:ext uri="{FF2B5EF4-FFF2-40B4-BE49-F238E27FC236}">
                <a16:creationId xmlns:a16="http://schemas.microsoft.com/office/drawing/2014/main" id="{0BF6C6C9-9386-8744-C709-43C99A05C918}"/>
              </a:ext>
            </a:extLst>
          </p:cNvPr>
          <p:cNvSpPr txBox="1"/>
          <p:nvPr/>
        </p:nvSpPr>
        <p:spPr>
          <a:xfrm>
            <a:off x="9364717" y="4939862"/>
            <a:ext cx="1755228" cy="400110"/>
          </a:xfrm>
          <a:prstGeom prst="rect">
            <a:avLst/>
          </a:prstGeom>
          <a:noFill/>
        </p:spPr>
        <p:txBody>
          <a:bodyPr wrap="square" rtlCol="0">
            <a:spAutoFit/>
          </a:bodyPr>
          <a:lstStyle/>
          <a:p>
            <a:pPr algn="ctr"/>
            <a:r>
              <a:rPr lang="en-US" sz="1000" dirty="0"/>
              <a:t>FAITHFUL TO GOD, COUNTRY &amp; LAWS</a:t>
            </a:r>
            <a:endParaRPr lang="en-GB" sz="1000" dirty="0"/>
          </a:p>
        </p:txBody>
      </p:sp>
      <p:sp>
        <p:nvSpPr>
          <p:cNvPr id="36" name="TextBox 35">
            <a:extLst>
              <a:ext uri="{FF2B5EF4-FFF2-40B4-BE49-F238E27FC236}">
                <a16:creationId xmlns:a16="http://schemas.microsoft.com/office/drawing/2014/main" id="{1F8C22AE-1079-EEF0-E061-2A92CB2CDDD7}"/>
              </a:ext>
            </a:extLst>
          </p:cNvPr>
          <p:cNvSpPr txBox="1"/>
          <p:nvPr/>
        </p:nvSpPr>
        <p:spPr>
          <a:xfrm>
            <a:off x="4461333" y="2624241"/>
            <a:ext cx="3008365" cy="369332"/>
          </a:xfrm>
          <a:prstGeom prst="rect">
            <a:avLst/>
          </a:prstGeom>
          <a:noFill/>
        </p:spPr>
        <p:txBody>
          <a:bodyPr wrap="square" rtlCol="0">
            <a:spAutoFit/>
          </a:bodyPr>
          <a:lstStyle/>
          <a:p>
            <a:r>
              <a:rPr lang="en-US" dirty="0">
                <a:solidFill>
                  <a:srgbClr val="FFFF00"/>
                </a:solidFill>
              </a:rPr>
              <a:t>CORE RESPONSIBILITIES</a:t>
            </a:r>
            <a:endParaRPr lang="en-GB" dirty="0">
              <a:solidFill>
                <a:srgbClr val="FFFF00"/>
              </a:solidFill>
            </a:endParaRPr>
          </a:p>
        </p:txBody>
      </p:sp>
    </p:spTree>
    <p:extLst>
      <p:ext uri="{BB962C8B-B14F-4D97-AF65-F5344CB8AC3E}">
        <p14:creationId xmlns:p14="http://schemas.microsoft.com/office/powerpoint/2010/main" val="3449919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61962-94D4-2007-2886-3A989617F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8F55E-888C-DE25-8388-24EBB03F01C3}"/>
              </a:ext>
            </a:extLst>
          </p:cNvPr>
          <p:cNvSpPr>
            <a:spLocks noGrp="1"/>
          </p:cNvSpPr>
          <p:nvPr>
            <p:ph type="title"/>
          </p:nvPr>
        </p:nvSpPr>
        <p:spPr>
          <a:xfrm>
            <a:off x="1371597" y="348865"/>
            <a:ext cx="10044023" cy="877729"/>
          </a:xfrm>
        </p:spPr>
        <p:txBody>
          <a:bodyPr anchor="ctr">
            <a:normAutofit/>
          </a:bodyPr>
          <a:lstStyle/>
          <a:p>
            <a:r>
              <a:rPr lang="en-US" sz="4000" dirty="0">
                <a:solidFill>
                  <a:schemeClr val="accent1">
                    <a:lumMod val="75000"/>
                  </a:schemeClr>
                </a:solidFill>
              </a:rPr>
              <a:t>Address to the Brethren</a:t>
            </a:r>
            <a:endParaRPr lang="en-GB" sz="4000" dirty="0">
              <a:solidFill>
                <a:schemeClr val="accent1">
                  <a:lumMod val="75000"/>
                </a:schemeClr>
              </a:solidFill>
            </a:endParaRPr>
          </a:p>
        </p:txBody>
      </p:sp>
      <p:sp>
        <p:nvSpPr>
          <p:cNvPr id="3" name="Oval 2">
            <a:extLst>
              <a:ext uri="{FF2B5EF4-FFF2-40B4-BE49-F238E27FC236}">
                <a16:creationId xmlns:a16="http://schemas.microsoft.com/office/drawing/2014/main" id="{8DBFF722-EBA3-B9B6-85D4-EA899381E7D6}"/>
              </a:ext>
            </a:extLst>
          </p:cNvPr>
          <p:cNvSpPr/>
          <p:nvPr/>
        </p:nvSpPr>
        <p:spPr>
          <a:xfrm>
            <a:off x="5152476" y="1271807"/>
            <a:ext cx="1326530" cy="127247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a:p>
        </p:txBody>
      </p:sp>
      <p:sp>
        <p:nvSpPr>
          <p:cNvPr id="4" name="Rectangle 3" descr="Handshake">
            <a:extLst>
              <a:ext uri="{FF2B5EF4-FFF2-40B4-BE49-F238E27FC236}">
                <a16:creationId xmlns:a16="http://schemas.microsoft.com/office/drawing/2014/main" id="{E8A1C577-E4A9-C77F-4A81-FEA25DBF8F4C}"/>
              </a:ext>
            </a:extLst>
          </p:cNvPr>
          <p:cNvSpPr/>
          <p:nvPr/>
        </p:nvSpPr>
        <p:spPr>
          <a:xfrm>
            <a:off x="5349456" y="1587062"/>
            <a:ext cx="932570" cy="82234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Oval 11">
            <a:extLst>
              <a:ext uri="{FF2B5EF4-FFF2-40B4-BE49-F238E27FC236}">
                <a16:creationId xmlns:a16="http://schemas.microsoft.com/office/drawing/2014/main" id="{2D6CCD7E-2BC0-0672-2424-991C08C3CE3C}"/>
              </a:ext>
            </a:extLst>
          </p:cNvPr>
          <p:cNvSpPr/>
          <p:nvPr/>
        </p:nvSpPr>
        <p:spPr>
          <a:xfrm>
            <a:off x="1753125" y="3861969"/>
            <a:ext cx="924292" cy="924292"/>
          </a:xfrm>
          <a:prstGeom prst="ellipse">
            <a:avLst/>
          </a:prstGeom>
          <a:solidFill>
            <a:schemeClr val="accent1">
              <a:lumMod val="75000"/>
            </a:schemeClr>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14" name="Rectangle 13" descr="Teacher">
            <a:extLst>
              <a:ext uri="{FF2B5EF4-FFF2-40B4-BE49-F238E27FC236}">
                <a16:creationId xmlns:a16="http://schemas.microsoft.com/office/drawing/2014/main" id="{4B66AB10-DCFF-EC17-3FBF-7F18B07491C0}"/>
              </a:ext>
            </a:extLst>
          </p:cNvPr>
          <p:cNvSpPr/>
          <p:nvPr/>
        </p:nvSpPr>
        <p:spPr>
          <a:xfrm>
            <a:off x="1950105" y="4058949"/>
            <a:ext cx="530332" cy="53033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Oval 15">
            <a:extLst>
              <a:ext uri="{FF2B5EF4-FFF2-40B4-BE49-F238E27FC236}">
                <a16:creationId xmlns:a16="http://schemas.microsoft.com/office/drawing/2014/main" id="{F0D7F870-7F36-62F7-9C95-4F7F3DA3063D}"/>
              </a:ext>
            </a:extLst>
          </p:cNvPr>
          <p:cNvSpPr/>
          <p:nvPr/>
        </p:nvSpPr>
        <p:spPr>
          <a:xfrm>
            <a:off x="4425164" y="3861969"/>
            <a:ext cx="924292" cy="924292"/>
          </a:xfrm>
          <a:prstGeom prst="ellipse">
            <a:avLst/>
          </a:prstGeom>
          <a:solidFill>
            <a:schemeClr val="accent1">
              <a:lumMod val="75000"/>
            </a:schemeClr>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GB"/>
          </a:p>
        </p:txBody>
      </p:sp>
      <p:sp>
        <p:nvSpPr>
          <p:cNvPr id="24" name="Rectangle 23" descr="Devil Face Outline">
            <a:extLst>
              <a:ext uri="{FF2B5EF4-FFF2-40B4-BE49-F238E27FC236}">
                <a16:creationId xmlns:a16="http://schemas.microsoft.com/office/drawing/2014/main" id="{33007B85-2D68-15B6-CD81-2924464EC0B4}"/>
              </a:ext>
            </a:extLst>
          </p:cNvPr>
          <p:cNvSpPr/>
          <p:nvPr/>
        </p:nvSpPr>
        <p:spPr>
          <a:xfrm>
            <a:off x="4622144" y="4058949"/>
            <a:ext cx="530332" cy="53033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Oval 24">
            <a:extLst>
              <a:ext uri="{FF2B5EF4-FFF2-40B4-BE49-F238E27FC236}">
                <a16:creationId xmlns:a16="http://schemas.microsoft.com/office/drawing/2014/main" id="{D9740ADD-9C53-B2A3-0C1B-520DBE901FDF}"/>
              </a:ext>
            </a:extLst>
          </p:cNvPr>
          <p:cNvSpPr/>
          <p:nvPr/>
        </p:nvSpPr>
        <p:spPr>
          <a:xfrm>
            <a:off x="7254858" y="3861969"/>
            <a:ext cx="924292" cy="924292"/>
          </a:xfrm>
          <a:prstGeom prst="ellipse">
            <a:avLst/>
          </a:prstGeom>
          <a:solidFill>
            <a:schemeClr val="accent1">
              <a:lumMod val="75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27" name="Rectangle 26" descr="In Love Face Outline">
            <a:extLst>
              <a:ext uri="{FF2B5EF4-FFF2-40B4-BE49-F238E27FC236}">
                <a16:creationId xmlns:a16="http://schemas.microsoft.com/office/drawing/2014/main" id="{DDEA6EF5-7663-E4C7-D69A-25D6EB349C65}"/>
              </a:ext>
            </a:extLst>
          </p:cNvPr>
          <p:cNvSpPr/>
          <p:nvPr/>
        </p:nvSpPr>
        <p:spPr>
          <a:xfrm>
            <a:off x="7451838" y="4027617"/>
            <a:ext cx="530332" cy="53033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8" name="Oval 27">
            <a:extLst>
              <a:ext uri="{FF2B5EF4-FFF2-40B4-BE49-F238E27FC236}">
                <a16:creationId xmlns:a16="http://schemas.microsoft.com/office/drawing/2014/main" id="{C60D155F-07FA-9EAD-717E-5F1CDD08CA4D}"/>
              </a:ext>
            </a:extLst>
          </p:cNvPr>
          <p:cNvSpPr/>
          <p:nvPr/>
        </p:nvSpPr>
        <p:spPr>
          <a:xfrm>
            <a:off x="9217572" y="3289738"/>
            <a:ext cx="1485854" cy="1496523"/>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29" name="Rectangle 28" descr="Scales of Justice">
            <a:extLst>
              <a:ext uri="{FF2B5EF4-FFF2-40B4-BE49-F238E27FC236}">
                <a16:creationId xmlns:a16="http://schemas.microsoft.com/office/drawing/2014/main" id="{97095C94-19A2-5FD4-8DB9-E61429211EEA}"/>
              </a:ext>
            </a:extLst>
          </p:cNvPr>
          <p:cNvSpPr/>
          <p:nvPr/>
        </p:nvSpPr>
        <p:spPr>
          <a:xfrm>
            <a:off x="9511862" y="3584028"/>
            <a:ext cx="994584" cy="948526"/>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2" name="TextBox 31">
            <a:extLst>
              <a:ext uri="{FF2B5EF4-FFF2-40B4-BE49-F238E27FC236}">
                <a16:creationId xmlns:a16="http://schemas.microsoft.com/office/drawing/2014/main" id="{36410816-9566-BB6B-C072-9FFE22770D13}"/>
              </a:ext>
            </a:extLst>
          </p:cNvPr>
          <p:cNvSpPr txBox="1"/>
          <p:nvPr/>
        </p:nvSpPr>
        <p:spPr>
          <a:xfrm>
            <a:off x="4025462" y="4939862"/>
            <a:ext cx="1726232" cy="246221"/>
          </a:xfrm>
          <a:prstGeom prst="rect">
            <a:avLst/>
          </a:prstGeom>
          <a:noFill/>
        </p:spPr>
        <p:txBody>
          <a:bodyPr wrap="square" rtlCol="0">
            <a:spAutoFit/>
          </a:bodyPr>
          <a:lstStyle/>
          <a:p>
            <a:pPr algn="ctr"/>
            <a:r>
              <a:rPr lang="en-US" sz="1000" dirty="0"/>
              <a:t>NOT ENVY PREFERMENT</a:t>
            </a:r>
            <a:endParaRPr lang="en-GB" sz="1000" dirty="0"/>
          </a:p>
        </p:txBody>
      </p:sp>
      <p:sp>
        <p:nvSpPr>
          <p:cNvPr id="33" name="TextBox 32">
            <a:extLst>
              <a:ext uri="{FF2B5EF4-FFF2-40B4-BE49-F238E27FC236}">
                <a16:creationId xmlns:a16="http://schemas.microsoft.com/office/drawing/2014/main" id="{E378C5CF-BF92-AFE8-1EC9-FB43AC0BF017}"/>
              </a:ext>
            </a:extLst>
          </p:cNvPr>
          <p:cNvSpPr txBox="1"/>
          <p:nvPr/>
        </p:nvSpPr>
        <p:spPr>
          <a:xfrm>
            <a:off x="1043367" y="4869304"/>
            <a:ext cx="2343807" cy="523220"/>
          </a:xfrm>
          <a:prstGeom prst="rect">
            <a:avLst/>
          </a:prstGeom>
          <a:noFill/>
        </p:spPr>
        <p:txBody>
          <a:bodyPr wrap="square" rtlCol="0">
            <a:spAutoFit/>
          </a:bodyPr>
          <a:lstStyle/>
          <a:p>
            <a:pPr algn="ctr"/>
            <a:r>
              <a:rPr lang="en-US" dirty="0"/>
              <a:t> </a:t>
            </a:r>
            <a:r>
              <a:rPr lang="en-US" sz="1000" dirty="0"/>
              <a:t>HUMILITY ESSENTIAL QUALIFICATION</a:t>
            </a:r>
            <a:endParaRPr lang="en-GB" sz="1000" dirty="0"/>
          </a:p>
        </p:txBody>
      </p:sp>
      <p:sp>
        <p:nvSpPr>
          <p:cNvPr id="34" name="TextBox 33">
            <a:extLst>
              <a:ext uri="{FF2B5EF4-FFF2-40B4-BE49-F238E27FC236}">
                <a16:creationId xmlns:a16="http://schemas.microsoft.com/office/drawing/2014/main" id="{0C8E1932-4714-54E5-87C8-4EAB7159621F}"/>
              </a:ext>
            </a:extLst>
          </p:cNvPr>
          <p:cNvSpPr txBox="1"/>
          <p:nvPr/>
        </p:nvSpPr>
        <p:spPr>
          <a:xfrm>
            <a:off x="6821215" y="4939862"/>
            <a:ext cx="1954926" cy="400110"/>
          </a:xfrm>
          <a:prstGeom prst="rect">
            <a:avLst/>
          </a:prstGeom>
          <a:noFill/>
        </p:spPr>
        <p:txBody>
          <a:bodyPr wrap="square" rtlCol="0">
            <a:spAutoFit/>
          </a:bodyPr>
          <a:lstStyle/>
          <a:p>
            <a:pPr algn="ctr"/>
            <a:r>
              <a:rPr lang="en-US" sz="1000" dirty="0"/>
              <a:t>BE HAPPY &amp; COMMUNICATE HAPPINESS</a:t>
            </a:r>
            <a:endParaRPr lang="en-GB" sz="1000" dirty="0"/>
          </a:p>
        </p:txBody>
      </p:sp>
      <p:sp>
        <p:nvSpPr>
          <p:cNvPr id="35" name="TextBox 34">
            <a:extLst>
              <a:ext uri="{FF2B5EF4-FFF2-40B4-BE49-F238E27FC236}">
                <a16:creationId xmlns:a16="http://schemas.microsoft.com/office/drawing/2014/main" id="{1716CBFE-CE55-6637-2ADF-CC1E0BFD5614}"/>
              </a:ext>
            </a:extLst>
          </p:cNvPr>
          <p:cNvSpPr txBox="1"/>
          <p:nvPr/>
        </p:nvSpPr>
        <p:spPr>
          <a:xfrm>
            <a:off x="9082885" y="4939862"/>
            <a:ext cx="1755228" cy="1200329"/>
          </a:xfrm>
          <a:prstGeom prst="rect">
            <a:avLst/>
          </a:prstGeom>
          <a:noFill/>
        </p:spPr>
        <p:txBody>
          <a:bodyPr wrap="square" rtlCol="0">
            <a:spAutoFit/>
          </a:bodyPr>
          <a:lstStyle/>
          <a:p>
            <a:pPr algn="ctr"/>
            <a:r>
              <a:rPr lang="en-US" dirty="0"/>
              <a:t>FAITHFUL TO GOD, COUNTRY &amp; LAWS</a:t>
            </a:r>
            <a:endParaRPr lang="en-GB" dirty="0"/>
          </a:p>
        </p:txBody>
      </p:sp>
      <p:sp>
        <p:nvSpPr>
          <p:cNvPr id="36" name="TextBox 35">
            <a:extLst>
              <a:ext uri="{FF2B5EF4-FFF2-40B4-BE49-F238E27FC236}">
                <a16:creationId xmlns:a16="http://schemas.microsoft.com/office/drawing/2014/main" id="{60908A97-54D5-7F07-8C95-59B1E2BA2F45}"/>
              </a:ext>
            </a:extLst>
          </p:cNvPr>
          <p:cNvSpPr txBox="1"/>
          <p:nvPr/>
        </p:nvSpPr>
        <p:spPr>
          <a:xfrm>
            <a:off x="4461333" y="2624241"/>
            <a:ext cx="3008365" cy="369332"/>
          </a:xfrm>
          <a:prstGeom prst="rect">
            <a:avLst/>
          </a:prstGeom>
          <a:noFill/>
        </p:spPr>
        <p:txBody>
          <a:bodyPr wrap="square" rtlCol="0">
            <a:spAutoFit/>
          </a:bodyPr>
          <a:lstStyle/>
          <a:p>
            <a:r>
              <a:rPr lang="en-US" dirty="0">
                <a:solidFill>
                  <a:srgbClr val="FFFF00"/>
                </a:solidFill>
              </a:rPr>
              <a:t>CORE RESPONSIBILITIES</a:t>
            </a:r>
            <a:endParaRPr lang="en-GB" dirty="0">
              <a:solidFill>
                <a:srgbClr val="FFFF00"/>
              </a:solidFill>
            </a:endParaRPr>
          </a:p>
        </p:txBody>
      </p:sp>
    </p:spTree>
    <p:extLst>
      <p:ext uri="{BB962C8B-B14F-4D97-AF65-F5344CB8AC3E}">
        <p14:creationId xmlns:p14="http://schemas.microsoft.com/office/powerpoint/2010/main" val="423555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F20E-4C8D-39C3-5918-B3860E39AFFC}"/>
              </a:ext>
            </a:extLst>
          </p:cNvPr>
          <p:cNvSpPr>
            <a:spLocks noGrp="1"/>
          </p:cNvSpPr>
          <p:nvPr>
            <p:ph type="title"/>
          </p:nvPr>
        </p:nvSpPr>
        <p:spPr>
          <a:xfrm>
            <a:off x="1450392" y="415636"/>
            <a:ext cx="9291215" cy="1049235"/>
          </a:xfrm>
        </p:spPr>
        <p:txBody>
          <a:bodyPr>
            <a:normAutofit/>
          </a:bodyPr>
          <a:lstStyle/>
          <a:p>
            <a:r>
              <a:rPr lang="en-US" sz="5400" dirty="0"/>
              <a:t>Lodge of Instruction</a:t>
            </a:r>
            <a:endParaRPr lang="en-GB" sz="5400" dirty="0"/>
          </a:p>
        </p:txBody>
      </p:sp>
      <p:graphicFrame>
        <p:nvGraphicFramePr>
          <p:cNvPr id="19" name="Content Placeholder 2">
            <a:extLst>
              <a:ext uri="{FF2B5EF4-FFF2-40B4-BE49-F238E27FC236}">
                <a16:creationId xmlns:a16="http://schemas.microsoft.com/office/drawing/2014/main" id="{C9BE88AE-A131-7BF7-2744-390E3D1CCEBB}"/>
              </a:ext>
            </a:extLst>
          </p:cNvPr>
          <p:cNvGraphicFramePr>
            <a:graphicFrameLocks noGrp="1"/>
          </p:cNvGraphicFramePr>
          <p:nvPr>
            <p:ph idx="1"/>
            <p:extLst>
              <p:ext uri="{D42A27DB-BD31-4B8C-83A1-F6EECF244321}">
                <p14:modId xmlns:p14="http://schemas.microsoft.com/office/powerpoint/2010/main" val="2996120224"/>
              </p:ext>
            </p:extLst>
          </p:nvPr>
        </p:nvGraphicFramePr>
        <p:xfrm>
          <a:off x="336331" y="2249213"/>
          <a:ext cx="11017469" cy="3927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1133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A94C3-A895-D718-2501-BFFF64B6F7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74D043-DAA9-761B-2536-2993A0EF55D0}"/>
              </a:ext>
            </a:extLst>
          </p:cNvPr>
          <p:cNvSpPr>
            <a:spLocks noGrp="1"/>
          </p:cNvSpPr>
          <p:nvPr>
            <p:ph type="title"/>
          </p:nvPr>
        </p:nvSpPr>
        <p:spPr>
          <a:xfrm>
            <a:off x="1514642" y="382316"/>
            <a:ext cx="8890600" cy="1049235"/>
          </a:xfrm>
        </p:spPr>
        <p:txBody>
          <a:bodyPr/>
          <a:lstStyle/>
          <a:p>
            <a:r>
              <a:rPr lang="en-US" dirty="0"/>
              <a:t>UNDERSTANDING CHARGE TO THE BRETHREN </a:t>
            </a:r>
            <a:endParaRPr lang="en-GB" dirty="0"/>
          </a:p>
        </p:txBody>
      </p:sp>
      <p:sp>
        <p:nvSpPr>
          <p:cNvPr id="6" name="Rectangle 5" descr="Contract">
            <a:extLst>
              <a:ext uri="{FF2B5EF4-FFF2-40B4-BE49-F238E27FC236}">
                <a16:creationId xmlns:a16="http://schemas.microsoft.com/office/drawing/2014/main" id="{120010C2-9D86-0C7A-B21E-24A3B7B04590}"/>
              </a:ext>
            </a:extLst>
          </p:cNvPr>
          <p:cNvSpPr/>
          <p:nvPr/>
        </p:nvSpPr>
        <p:spPr>
          <a:xfrm>
            <a:off x="357354" y="1878708"/>
            <a:ext cx="1923389" cy="186463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GB"/>
          </a:p>
        </p:txBody>
      </p:sp>
      <p:sp>
        <p:nvSpPr>
          <p:cNvPr id="7" name="Rectangle 6" descr="Atom">
            <a:extLst>
              <a:ext uri="{FF2B5EF4-FFF2-40B4-BE49-F238E27FC236}">
                <a16:creationId xmlns:a16="http://schemas.microsoft.com/office/drawing/2014/main" id="{2C51DA15-F50F-0593-48DE-32A6124809A1}"/>
              </a:ext>
            </a:extLst>
          </p:cNvPr>
          <p:cNvSpPr/>
          <p:nvPr/>
        </p:nvSpPr>
        <p:spPr>
          <a:xfrm>
            <a:off x="3131370" y="2669151"/>
            <a:ext cx="1229705" cy="104923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2">
            <a:schemeClr val="accent2">
              <a:hueOff val="210759"/>
              <a:satOff val="-18236"/>
              <a:lumOff val="3268"/>
              <a:alphaOff val="0"/>
            </a:schemeClr>
          </a:effectRef>
          <a:fontRef idx="minor">
            <a:schemeClr val="lt1"/>
          </a:fontRef>
        </p:style>
        <p:txBody>
          <a:bodyPr/>
          <a:lstStyle/>
          <a:p>
            <a:endParaRPr lang="en-GB"/>
          </a:p>
        </p:txBody>
      </p:sp>
      <p:sp>
        <p:nvSpPr>
          <p:cNvPr id="8" name="Rectangle 7" descr="Schoolhouse">
            <a:extLst>
              <a:ext uri="{FF2B5EF4-FFF2-40B4-BE49-F238E27FC236}">
                <a16:creationId xmlns:a16="http://schemas.microsoft.com/office/drawing/2014/main" id="{90DEC5CB-49FC-D808-321A-F396A6456EEF}"/>
              </a:ext>
            </a:extLst>
          </p:cNvPr>
          <p:cNvSpPr/>
          <p:nvPr/>
        </p:nvSpPr>
        <p:spPr>
          <a:xfrm>
            <a:off x="6784075" y="2581622"/>
            <a:ext cx="1046851" cy="104923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2">
            <a:schemeClr val="accent2">
              <a:hueOff val="421519"/>
              <a:satOff val="-36473"/>
              <a:lumOff val="6536"/>
              <a:alphaOff val="0"/>
            </a:schemeClr>
          </a:effectRef>
          <a:fontRef idx="minor">
            <a:schemeClr val="lt1"/>
          </a:fontRef>
        </p:style>
        <p:txBody>
          <a:bodyPr/>
          <a:lstStyle/>
          <a:p>
            <a:endParaRPr lang="en-GB"/>
          </a:p>
        </p:txBody>
      </p:sp>
      <p:sp>
        <p:nvSpPr>
          <p:cNvPr id="10" name="Rectangle 9" descr="Hierarchy">
            <a:extLst>
              <a:ext uri="{FF2B5EF4-FFF2-40B4-BE49-F238E27FC236}">
                <a16:creationId xmlns:a16="http://schemas.microsoft.com/office/drawing/2014/main" id="{F17B5819-632B-BF89-8C4F-878A7D09E9F7}"/>
              </a:ext>
            </a:extLst>
          </p:cNvPr>
          <p:cNvSpPr/>
          <p:nvPr/>
        </p:nvSpPr>
        <p:spPr>
          <a:xfrm>
            <a:off x="9532179" y="2669151"/>
            <a:ext cx="1046851" cy="99053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0">
            <a:schemeClr val="lt1">
              <a:hueOff val="0"/>
              <a:satOff val="0"/>
              <a:lumOff val="0"/>
              <a:alphaOff val="0"/>
            </a:schemeClr>
          </a:lnRef>
          <a:fillRef idx="3">
            <a:scrgbClr r="0" g="0" b="0"/>
          </a:fillRef>
          <a:effectRef idx="2">
            <a:schemeClr val="accent2">
              <a:hueOff val="632278"/>
              <a:satOff val="-54709"/>
              <a:lumOff val="9804"/>
              <a:alphaOff val="0"/>
            </a:schemeClr>
          </a:effectRef>
          <a:fontRef idx="minor">
            <a:schemeClr val="lt1"/>
          </a:fontRef>
        </p:style>
        <p:txBody>
          <a:bodyPr/>
          <a:lstStyle/>
          <a:p>
            <a:endParaRPr lang="en-GB"/>
          </a:p>
        </p:txBody>
      </p:sp>
      <p:sp>
        <p:nvSpPr>
          <p:cNvPr id="13" name="TextBox 12">
            <a:extLst>
              <a:ext uri="{FF2B5EF4-FFF2-40B4-BE49-F238E27FC236}">
                <a16:creationId xmlns:a16="http://schemas.microsoft.com/office/drawing/2014/main" id="{7D5198DE-D1B6-8F12-9B46-454DC88AFB91}"/>
              </a:ext>
            </a:extLst>
          </p:cNvPr>
          <p:cNvSpPr txBox="1"/>
          <p:nvPr/>
        </p:nvSpPr>
        <p:spPr>
          <a:xfrm>
            <a:off x="451945" y="4078014"/>
            <a:ext cx="1513489" cy="646331"/>
          </a:xfrm>
          <a:prstGeom prst="rect">
            <a:avLst/>
          </a:prstGeom>
          <a:noFill/>
        </p:spPr>
        <p:txBody>
          <a:bodyPr wrap="square" rtlCol="0">
            <a:spAutoFit/>
          </a:bodyPr>
          <a:lstStyle/>
          <a:p>
            <a:pPr algn="ctr"/>
            <a:r>
              <a:rPr lang="en-US" dirty="0"/>
              <a:t>A SOCIAL CONTRACT</a:t>
            </a:r>
            <a:endParaRPr lang="en-GB" dirty="0"/>
          </a:p>
        </p:txBody>
      </p:sp>
      <p:sp>
        <p:nvSpPr>
          <p:cNvPr id="14" name="TextBox 13">
            <a:extLst>
              <a:ext uri="{FF2B5EF4-FFF2-40B4-BE49-F238E27FC236}">
                <a16:creationId xmlns:a16="http://schemas.microsoft.com/office/drawing/2014/main" id="{17D5EA86-F602-5C6D-4A48-FBC6EEF87CC3}"/>
              </a:ext>
            </a:extLst>
          </p:cNvPr>
          <p:cNvSpPr txBox="1"/>
          <p:nvPr/>
        </p:nvSpPr>
        <p:spPr>
          <a:xfrm>
            <a:off x="2837077" y="4078014"/>
            <a:ext cx="1818289" cy="400110"/>
          </a:xfrm>
          <a:prstGeom prst="rect">
            <a:avLst/>
          </a:prstGeom>
          <a:noFill/>
        </p:spPr>
        <p:txBody>
          <a:bodyPr wrap="square" rtlCol="0">
            <a:spAutoFit/>
          </a:bodyPr>
          <a:lstStyle/>
          <a:p>
            <a:pPr algn="ctr"/>
            <a:r>
              <a:rPr lang="en-US" sz="1000" dirty="0"/>
              <a:t>A BLUEPRINT FOR CHARACTER EDUCATION</a:t>
            </a:r>
            <a:endParaRPr lang="en-GB" sz="1000" dirty="0"/>
          </a:p>
        </p:txBody>
      </p:sp>
      <p:sp>
        <p:nvSpPr>
          <p:cNvPr id="15" name="TextBox 14">
            <a:extLst>
              <a:ext uri="{FF2B5EF4-FFF2-40B4-BE49-F238E27FC236}">
                <a16:creationId xmlns:a16="http://schemas.microsoft.com/office/drawing/2014/main" id="{25EA6886-61B6-C58F-BA84-568F2B2D58E4}"/>
              </a:ext>
            </a:extLst>
          </p:cNvPr>
          <p:cNvSpPr txBox="1"/>
          <p:nvPr/>
        </p:nvSpPr>
        <p:spPr>
          <a:xfrm>
            <a:off x="6453352" y="4078014"/>
            <a:ext cx="1377574" cy="400110"/>
          </a:xfrm>
          <a:prstGeom prst="rect">
            <a:avLst/>
          </a:prstGeom>
          <a:noFill/>
        </p:spPr>
        <p:txBody>
          <a:bodyPr wrap="square" rtlCol="0">
            <a:spAutoFit/>
          </a:bodyPr>
          <a:lstStyle/>
          <a:p>
            <a:pPr algn="ctr"/>
            <a:r>
              <a:rPr lang="en-US" sz="1000" dirty="0"/>
              <a:t>A LESSON IN CIVIC DUTY</a:t>
            </a:r>
            <a:endParaRPr lang="en-GB" sz="1000" dirty="0"/>
          </a:p>
        </p:txBody>
      </p:sp>
      <p:sp>
        <p:nvSpPr>
          <p:cNvPr id="16" name="TextBox 15">
            <a:extLst>
              <a:ext uri="{FF2B5EF4-FFF2-40B4-BE49-F238E27FC236}">
                <a16:creationId xmlns:a16="http://schemas.microsoft.com/office/drawing/2014/main" id="{844316B3-9E6C-1567-5999-B051D469333A}"/>
              </a:ext>
            </a:extLst>
          </p:cNvPr>
          <p:cNvSpPr txBox="1"/>
          <p:nvPr/>
        </p:nvSpPr>
        <p:spPr>
          <a:xfrm>
            <a:off x="9049407" y="4025462"/>
            <a:ext cx="2249213" cy="400110"/>
          </a:xfrm>
          <a:prstGeom prst="rect">
            <a:avLst/>
          </a:prstGeom>
          <a:noFill/>
        </p:spPr>
        <p:txBody>
          <a:bodyPr wrap="square" rtlCol="0">
            <a:spAutoFit/>
          </a:bodyPr>
          <a:lstStyle/>
          <a:p>
            <a:pPr algn="ctr"/>
            <a:r>
              <a:rPr lang="en-US" sz="1000" dirty="0"/>
              <a:t>A FOUNDATION FOR ORGANISATIONAL CULTURE</a:t>
            </a:r>
            <a:endParaRPr lang="en-GB" sz="1000" dirty="0"/>
          </a:p>
        </p:txBody>
      </p:sp>
    </p:spTree>
    <p:extLst>
      <p:ext uri="{BB962C8B-B14F-4D97-AF65-F5344CB8AC3E}">
        <p14:creationId xmlns:p14="http://schemas.microsoft.com/office/powerpoint/2010/main" val="1019348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D4872-858D-CE87-54B2-F55D69F8C4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01D1C3-9426-0B8D-9263-31B9CCE0F08F}"/>
              </a:ext>
            </a:extLst>
          </p:cNvPr>
          <p:cNvSpPr>
            <a:spLocks noGrp="1"/>
          </p:cNvSpPr>
          <p:nvPr>
            <p:ph type="title"/>
          </p:nvPr>
        </p:nvSpPr>
        <p:spPr>
          <a:xfrm>
            <a:off x="1399028" y="511085"/>
            <a:ext cx="8890600" cy="1049235"/>
          </a:xfrm>
        </p:spPr>
        <p:txBody>
          <a:bodyPr/>
          <a:lstStyle/>
          <a:p>
            <a:r>
              <a:rPr lang="en-US" dirty="0"/>
              <a:t>UNDERSTANDING CHARGE TO THE BRETHREN </a:t>
            </a:r>
            <a:endParaRPr lang="en-GB" dirty="0"/>
          </a:p>
        </p:txBody>
      </p:sp>
      <p:sp>
        <p:nvSpPr>
          <p:cNvPr id="6" name="Rectangle 5" descr="Contract">
            <a:extLst>
              <a:ext uri="{FF2B5EF4-FFF2-40B4-BE49-F238E27FC236}">
                <a16:creationId xmlns:a16="http://schemas.microsoft.com/office/drawing/2014/main" id="{E0BF5B3A-CCBD-9FC1-7CDD-8C2B3EEBC9B6}"/>
              </a:ext>
            </a:extLst>
          </p:cNvPr>
          <p:cNvSpPr/>
          <p:nvPr/>
        </p:nvSpPr>
        <p:spPr>
          <a:xfrm>
            <a:off x="620114" y="2669151"/>
            <a:ext cx="1229706" cy="104923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GB"/>
          </a:p>
        </p:txBody>
      </p:sp>
      <p:sp>
        <p:nvSpPr>
          <p:cNvPr id="7" name="Rectangle 6" descr="Atom">
            <a:extLst>
              <a:ext uri="{FF2B5EF4-FFF2-40B4-BE49-F238E27FC236}">
                <a16:creationId xmlns:a16="http://schemas.microsoft.com/office/drawing/2014/main" id="{13CBA092-1E40-E627-7F2C-593D1FCDD394}"/>
              </a:ext>
            </a:extLst>
          </p:cNvPr>
          <p:cNvSpPr/>
          <p:nvPr/>
        </p:nvSpPr>
        <p:spPr>
          <a:xfrm>
            <a:off x="2858098" y="2007476"/>
            <a:ext cx="1818288" cy="171091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2">
            <a:schemeClr val="accent2">
              <a:hueOff val="210759"/>
              <a:satOff val="-18236"/>
              <a:lumOff val="3268"/>
              <a:alphaOff val="0"/>
            </a:schemeClr>
          </a:effectRef>
          <a:fontRef idx="minor">
            <a:schemeClr val="lt1"/>
          </a:fontRef>
        </p:style>
        <p:txBody>
          <a:bodyPr/>
          <a:lstStyle/>
          <a:p>
            <a:endParaRPr lang="en-GB"/>
          </a:p>
        </p:txBody>
      </p:sp>
      <p:sp>
        <p:nvSpPr>
          <p:cNvPr id="8" name="Rectangle 7" descr="Schoolhouse">
            <a:extLst>
              <a:ext uri="{FF2B5EF4-FFF2-40B4-BE49-F238E27FC236}">
                <a16:creationId xmlns:a16="http://schemas.microsoft.com/office/drawing/2014/main" id="{E6B83450-B4D9-B3F9-8F6F-4AE3E504BD0E}"/>
              </a:ext>
            </a:extLst>
          </p:cNvPr>
          <p:cNvSpPr/>
          <p:nvPr/>
        </p:nvSpPr>
        <p:spPr>
          <a:xfrm>
            <a:off x="6784075" y="2581622"/>
            <a:ext cx="1046851" cy="104923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2">
            <a:schemeClr val="accent2">
              <a:hueOff val="421519"/>
              <a:satOff val="-36473"/>
              <a:lumOff val="6536"/>
              <a:alphaOff val="0"/>
            </a:schemeClr>
          </a:effectRef>
          <a:fontRef idx="minor">
            <a:schemeClr val="lt1"/>
          </a:fontRef>
        </p:style>
        <p:txBody>
          <a:bodyPr/>
          <a:lstStyle/>
          <a:p>
            <a:endParaRPr lang="en-GB"/>
          </a:p>
        </p:txBody>
      </p:sp>
      <p:sp>
        <p:nvSpPr>
          <p:cNvPr id="10" name="Rectangle 9" descr="Hierarchy">
            <a:extLst>
              <a:ext uri="{FF2B5EF4-FFF2-40B4-BE49-F238E27FC236}">
                <a16:creationId xmlns:a16="http://schemas.microsoft.com/office/drawing/2014/main" id="{6298A694-8A44-0F9C-5A31-FCFC92B5D53E}"/>
              </a:ext>
            </a:extLst>
          </p:cNvPr>
          <p:cNvSpPr/>
          <p:nvPr/>
        </p:nvSpPr>
        <p:spPr>
          <a:xfrm>
            <a:off x="9532179" y="2669151"/>
            <a:ext cx="1046851" cy="99053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0">
            <a:schemeClr val="lt1">
              <a:hueOff val="0"/>
              <a:satOff val="0"/>
              <a:lumOff val="0"/>
              <a:alphaOff val="0"/>
            </a:schemeClr>
          </a:lnRef>
          <a:fillRef idx="3">
            <a:scrgbClr r="0" g="0" b="0"/>
          </a:fillRef>
          <a:effectRef idx="2">
            <a:schemeClr val="accent2">
              <a:hueOff val="632278"/>
              <a:satOff val="-54709"/>
              <a:lumOff val="9804"/>
              <a:alphaOff val="0"/>
            </a:schemeClr>
          </a:effectRef>
          <a:fontRef idx="minor">
            <a:schemeClr val="lt1"/>
          </a:fontRef>
        </p:style>
        <p:txBody>
          <a:bodyPr/>
          <a:lstStyle/>
          <a:p>
            <a:endParaRPr lang="en-GB"/>
          </a:p>
        </p:txBody>
      </p:sp>
      <p:sp>
        <p:nvSpPr>
          <p:cNvPr id="13" name="TextBox 12">
            <a:extLst>
              <a:ext uri="{FF2B5EF4-FFF2-40B4-BE49-F238E27FC236}">
                <a16:creationId xmlns:a16="http://schemas.microsoft.com/office/drawing/2014/main" id="{B8568DB8-D15D-60CD-5D85-E4B2C7F7936A}"/>
              </a:ext>
            </a:extLst>
          </p:cNvPr>
          <p:cNvSpPr txBox="1"/>
          <p:nvPr/>
        </p:nvSpPr>
        <p:spPr>
          <a:xfrm>
            <a:off x="451945" y="4078014"/>
            <a:ext cx="1513489" cy="246221"/>
          </a:xfrm>
          <a:prstGeom prst="rect">
            <a:avLst/>
          </a:prstGeom>
          <a:noFill/>
        </p:spPr>
        <p:txBody>
          <a:bodyPr wrap="square" rtlCol="0">
            <a:spAutoFit/>
          </a:bodyPr>
          <a:lstStyle/>
          <a:p>
            <a:pPr algn="ctr"/>
            <a:r>
              <a:rPr lang="en-US" sz="1000" dirty="0"/>
              <a:t>A SOCIAL CONTRACT</a:t>
            </a:r>
            <a:endParaRPr lang="en-GB" sz="1000" dirty="0"/>
          </a:p>
        </p:txBody>
      </p:sp>
      <p:sp>
        <p:nvSpPr>
          <p:cNvPr id="14" name="TextBox 13">
            <a:extLst>
              <a:ext uri="{FF2B5EF4-FFF2-40B4-BE49-F238E27FC236}">
                <a16:creationId xmlns:a16="http://schemas.microsoft.com/office/drawing/2014/main" id="{8EC53056-76B2-F0D4-A448-2161DF41B7CE}"/>
              </a:ext>
            </a:extLst>
          </p:cNvPr>
          <p:cNvSpPr txBox="1"/>
          <p:nvPr/>
        </p:nvSpPr>
        <p:spPr>
          <a:xfrm>
            <a:off x="2858098" y="4025462"/>
            <a:ext cx="1818289" cy="1200329"/>
          </a:xfrm>
          <a:prstGeom prst="rect">
            <a:avLst/>
          </a:prstGeom>
          <a:noFill/>
        </p:spPr>
        <p:txBody>
          <a:bodyPr wrap="square" rtlCol="0">
            <a:spAutoFit/>
          </a:bodyPr>
          <a:lstStyle/>
          <a:p>
            <a:pPr algn="ctr"/>
            <a:r>
              <a:rPr lang="en-US" dirty="0"/>
              <a:t>A BLUEPRINT FOR CHARACTER EDUCATION</a:t>
            </a:r>
            <a:endParaRPr lang="en-GB" dirty="0"/>
          </a:p>
        </p:txBody>
      </p:sp>
      <p:sp>
        <p:nvSpPr>
          <p:cNvPr id="15" name="TextBox 14">
            <a:extLst>
              <a:ext uri="{FF2B5EF4-FFF2-40B4-BE49-F238E27FC236}">
                <a16:creationId xmlns:a16="http://schemas.microsoft.com/office/drawing/2014/main" id="{71E357BC-6694-6634-6932-24A988ED3797}"/>
              </a:ext>
            </a:extLst>
          </p:cNvPr>
          <p:cNvSpPr txBox="1"/>
          <p:nvPr/>
        </p:nvSpPr>
        <p:spPr>
          <a:xfrm>
            <a:off x="6453352" y="4078014"/>
            <a:ext cx="1377574" cy="400110"/>
          </a:xfrm>
          <a:prstGeom prst="rect">
            <a:avLst/>
          </a:prstGeom>
          <a:noFill/>
        </p:spPr>
        <p:txBody>
          <a:bodyPr wrap="square" rtlCol="0">
            <a:spAutoFit/>
          </a:bodyPr>
          <a:lstStyle/>
          <a:p>
            <a:pPr algn="ctr"/>
            <a:r>
              <a:rPr lang="en-US" sz="1000" dirty="0"/>
              <a:t>A LESSON IN CIVIC DUTY</a:t>
            </a:r>
            <a:endParaRPr lang="en-GB" sz="1000" dirty="0"/>
          </a:p>
        </p:txBody>
      </p:sp>
      <p:sp>
        <p:nvSpPr>
          <p:cNvPr id="16" name="TextBox 15">
            <a:extLst>
              <a:ext uri="{FF2B5EF4-FFF2-40B4-BE49-F238E27FC236}">
                <a16:creationId xmlns:a16="http://schemas.microsoft.com/office/drawing/2014/main" id="{2E4C228F-B17F-CA08-3AC4-5E98A9E066D5}"/>
              </a:ext>
            </a:extLst>
          </p:cNvPr>
          <p:cNvSpPr txBox="1"/>
          <p:nvPr/>
        </p:nvSpPr>
        <p:spPr>
          <a:xfrm>
            <a:off x="9049407" y="4025462"/>
            <a:ext cx="2249213" cy="400110"/>
          </a:xfrm>
          <a:prstGeom prst="rect">
            <a:avLst/>
          </a:prstGeom>
          <a:noFill/>
        </p:spPr>
        <p:txBody>
          <a:bodyPr wrap="square" rtlCol="0">
            <a:spAutoFit/>
          </a:bodyPr>
          <a:lstStyle/>
          <a:p>
            <a:pPr algn="ctr"/>
            <a:r>
              <a:rPr lang="en-US" sz="1000" dirty="0"/>
              <a:t>A FOUNDATION FOR ORGANISATIONAL CULTURE</a:t>
            </a:r>
            <a:endParaRPr lang="en-GB" sz="1000" dirty="0"/>
          </a:p>
        </p:txBody>
      </p:sp>
    </p:spTree>
    <p:extLst>
      <p:ext uri="{BB962C8B-B14F-4D97-AF65-F5344CB8AC3E}">
        <p14:creationId xmlns:p14="http://schemas.microsoft.com/office/powerpoint/2010/main" val="1962705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A7228-0C68-8684-376A-C28A86699A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BF0A0D-3246-10BC-9A6D-E3968FFF042D}"/>
              </a:ext>
            </a:extLst>
          </p:cNvPr>
          <p:cNvSpPr>
            <a:spLocks noGrp="1"/>
          </p:cNvSpPr>
          <p:nvPr>
            <p:ph type="title"/>
          </p:nvPr>
        </p:nvSpPr>
        <p:spPr>
          <a:xfrm>
            <a:off x="1420049" y="384105"/>
            <a:ext cx="8890600" cy="1049235"/>
          </a:xfrm>
        </p:spPr>
        <p:txBody>
          <a:bodyPr/>
          <a:lstStyle/>
          <a:p>
            <a:r>
              <a:rPr lang="en-US" dirty="0"/>
              <a:t>UNDERSTANDING CHARGE TO THE BRETHREN </a:t>
            </a:r>
            <a:endParaRPr lang="en-GB" dirty="0"/>
          </a:p>
        </p:txBody>
      </p:sp>
      <p:sp>
        <p:nvSpPr>
          <p:cNvPr id="6" name="Rectangle 5" descr="Contract">
            <a:extLst>
              <a:ext uri="{FF2B5EF4-FFF2-40B4-BE49-F238E27FC236}">
                <a16:creationId xmlns:a16="http://schemas.microsoft.com/office/drawing/2014/main" id="{E4BA3D0F-685B-0D46-0E85-EE7D5866E20A}"/>
              </a:ext>
            </a:extLst>
          </p:cNvPr>
          <p:cNvSpPr/>
          <p:nvPr/>
        </p:nvSpPr>
        <p:spPr>
          <a:xfrm>
            <a:off x="620114" y="2669151"/>
            <a:ext cx="1229706" cy="104923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GB"/>
          </a:p>
        </p:txBody>
      </p:sp>
      <p:sp>
        <p:nvSpPr>
          <p:cNvPr id="7" name="Rectangle 6" descr="Atom">
            <a:extLst>
              <a:ext uri="{FF2B5EF4-FFF2-40B4-BE49-F238E27FC236}">
                <a16:creationId xmlns:a16="http://schemas.microsoft.com/office/drawing/2014/main" id="{120A14D6-1972-8408-AADB-0BE244C2342C}"/>
              </a:ext>
            </a:extLst>
          </p:cNvPr>
          <p:cNvSpPr/>
          <p:nvPr/>
        </p:nvSpPr>
        <p:spPr>
          <a:xfrm>
            <a:off x="3131370" y="2669151"/>
            <a:ext cx="1229705" cy="104923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2">
            <a:schemeClr val="accent2">
              <a:hueOff val="210759"/>
              <a:satOff val="-18236"/>
              <a:lumOff val="3268"/>
              <a:alphaOff val="0"/>
            </a:schemeClr>
          </a:effectRef>
          <a:fontRef idx="minor">
            <a:schemeClr val="lt1"/>
          </a:fontRef>
        </p:style>
        <p:txBody>
          <a:bodyPr/>
          <a:lstStyle/>
          <a:p>
            <a:endParaRPr lang="en-GB"/>
          </a:p>
        </p:txBody>
      </p:sp>
      <p:sp>
        <p:nvSpPr>
          <p:cNvPr id="8" name="Rectangle 7" descr="Schoolhouse">
            <a:extLst>
              <a:ext uri="{FF2B5EF4-FFF2-40B4-BE49-F238E27FC236}">
                <a16:creationId xmlns:a16="http://schemas.microsoft.com/office/drawing/2014/main" id="{E527AAB7-6FE6-4574-5062-23FF38D43F70}"/>
              </a:ext>
            </a:extLst>
          </p:cNvPr>
          <p:cNvSpPr/>
          <p:nvPr/>
        </p:nvSpPr>
        <p:spPr>
          <a:xfrm>
            <a:off x="5948855" y="1849822"/>
            <a:ext cx="1882071" cy="1781036"/>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2">
            <a:schemeClr val="accent2">
              <a:hueOff val="421519"/>
              <a:satOff val="-36473"/>
              <a:lumOff val="6536"/>
              <a:alphaOff val="0"/>
            </a:schemeClr>
          </a:effectRef>
          <a:fontRef idx="minor">
            <a:schemeClr val="lt1"/>
          </a:fontRef>
        </p:style>
        <p:txBody>
          <a:bodyPr/>
          <a:lstStyle/>
          <a:p>
            <a:endParaRPr lang="en-GB"/>
          </a:p>
        </p:txBody>
      </p:sp>
      <p:sp>
        <p:nvSpPr>
          <p:cNvPr id="10" name="Rectangle 9" descr="Hierarchy">
            <a:extLst>
              <a:ext uri="{FF2B5EF4-FFF2-40B4-BE49-F238E27FC236}">
                <a16:creationId xmlns:a16="http://schemas.microsoft.com/office/drawing/2014/main" id="{EEC389DC-1F2B-B40A-E895-9D65B6A3D4AE}"/>
              </a:ext>
            </a:extLst>
          </p:cNvPr>
          <p:cNvSpPr/>
          <p:nvPr/>
        </p:nvSpPr>
        <p:spPr>
          <a:xfrm>
            <a:off x="9532179" y="2669151"/>
            <a:ext cx="1046851" cy="99053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0">
            <a:schemeClr val="lt1">
              <a:hueOff val="0"/>
              <a:satOff val="0"/>
              <a:lumOff val="0"/>
              <a:alphaOff val="0"/>
            </a:schemeClr>
          </a:lnRef>
          <a:fillRef idx="3">
            <a:scrgbClr r="0" g="0" b="0"/>
          </a:fillRef>
          <a:effectRef idx="2">
            <a:schemeClr val="accent2">
              <a:hueOff val="632278"/>
              <a:satOff val="-54709"/>
              <a:lumOff val="9804"/>
              <a:alphaOff val="0"/>
            </a:schemeClr>
          </a:effectRef>
          <a:fontRef idx="minor">
            <a:schemeClr val="lt1"/>
          </a:fontRef>
        </p:style>
        <p:txBody>
          <a:bodyPr/>
          <a:lstStyle/>
          <a:p>
            <a:endParaRPr lang="en-GB"/>
          </a:p>
        </p:txBody>
      </p:sp>
      <p:sp>
        <p:nvSpPr>
          <p:cNvPr id="13" name="TextBox 12">
            <a:extLst>
              <a:ext uri="{FF2B5EF4-FFF2-40B4-BE49-F238E27FC236}">
                <a16:creationId xmlns:a16="http://schemas.microsoft.com/office/drawing/2014/main" id="{2B00D85C-E7F5-A134-EFA2-27D81567ABB0}"/>
              </a:ext>
            </a:extLst>
          </p:cNvPr>
          <p:cNvSpPr txBox="1"/>
          <p:nvPr/>
        </p:nvSpPr>
        <p:spPr>
          <a:xfrm>
            <a:off x="451945" y="4078014"/>
            <a:ext cx="1513489" cy="246221"/>
          </a:xfrm>
          <a:prstGeom prst="rect">
            <a:avLst/>
          </a:prstGeom>
          <a:noFill/>
        </p:spPr>
        <p:txBody>
          <a:bodyPr wrap="square" rtlCol="0">
            <a:spAutoFit/>
          </a:bodyPr>
          <a:lstStyle/>
          <a:p>
            <a:pPr algn="ctr"/>
            <a:r>
              <a:rPr lang="en-US" sz="1000" dirty="0"/>
              <a:t>A SOCIAL CONTRACT</a:t>
            </a:r>
            <a:endParaRPr lang="en-GB" sz="1000" dirty="0"/>
          </a:p>
        </p:txBody>
      </p:sp>
      <p:sp>
        <p:nvSpPr>
          <p:cNvPr id="14" name="TextBox 13">
            <a:extLst>
              <a:ext uri="{FF2B5EF4-FFF2-40B4-BE49-F238E27FC236}">
                <a16:creationId xmlns:a16="http://schemas.microsoft.com/office/drawing/2014/main" id="{690388F5-0DA8-AFD8-2E56-1457B31F5A6D}"/>
              </a:ext>
            </a:extLst>
          </p:cNvPr>
          <p:cNvSpPr txBox="1"/>
          <p:nvPr/>
        </p:nvSpPr>
        <p:spPr>
          <a:xfrm>
            <a:off x="2837077" y="4078014"/>
            <a:ext cx="1818289" cy="400110"/>
          </a:xfrm>
          <a:prstGeom prst="rect">
            <a:avLst/>
          </a:prstGeom>
          <a:noFill/>
        </p:spPr>
        <p:txBody>
          <a:bodyPr wrap="square" rtlCol="0">
            <a:spAutoFit/>
          </a:bodyPr>
          <a:lstStyle/>
          <a:p>
            <a:pPr algn="ctr"/>
            <a:r>
              <a:rPr lang="en-US" sz="1000" dirty="0"/>
              <a:t>A BLUEPRINT FOR CHARACTER EDUCATION</a:t>
            </a:r>
            <a:endParaRPr lang="en-GB" sz="1000" dirty="0"/>
          </a:p>
        </p:txBody>
      </p:sp>
      <p:sp>
        <p:nvSpPr>
          <p:cNvPr id="15" name="TextBox 14">
            <a:extLst>
              <a:ext uri="{FF2B5EF4-FFF2-40B4-BE49-F238E27FC236}">
                <a16:creationId xmlns:a16="http://schemas.microsoft.com/office/drawing/2014/main" id="{2459121A-74EA-5DA9-7762-448BB705CC20}"/>
              </a:ext>
            </a:extLst>
          </p:cNvPr>
          <p:cNvSpPr txBox="1"/>
          <p:nvPr/>
        </p:nvSpPr>
        <p:spPr>
          <a:xfrm>
            <a:off x="6159062" y="4047340"/>
            <a:ext cx="1377574" cy="923330"/>
          </a:xfrm>
          <a:prstGeom prst="rect">
            <a:avLst/>
          </a:prstGeom>
          <a:noFill/>
        </p:spPr>
        <p:txBody>
          <a:bodyPr wrap="square" rtlCol="0">
            <a:spAutoFit/>
          </a:bodyPr>
          <a:lstStyle/>
          <a:p>
            <a:pPr algn="ctr"/>
            <a:r>
              <a:rPr lang="en-US" dirty="0"/>
              <a:t>A LESSON IN CIVIC DUTY</a:t>
            </a:r>
            <a:endParaRPr lang="en-GB" dirty="0"/>
          </a:p>
        </p:txBody>
      </p:sp>
      <p:sp>
        <p:nvSpPr>
          <p:cNvPr id="16" name="TextBox 15">
            <a:extLst>
              <a:ext uri="{FF2B5EF4-FFF2-40B4-BE49-F238E27FC236}">
                <a16:creationId xmlns:a16="http://schemas.microsoft.com/office/drawing/2014/main" id="{78315D11-EDA7-E19B-3CC4-0B2938A1AA83}"/>
              </a:ext>
            </a:extLst>
          </p:cNvPr>
          <p:cNvSpPr txBox="1"/>
          <p:nvPr/>
        </p:nvSpPr>
        <p:spPr>
          <a:xfrm>
            <a:off x="9049407" y="4025462"/>
            <a:ext cx="2249213" cy="400110"/>
          </a:xfrm>
          <a:prstGeom prst="rect">
            <a:avLst/>
          </a:prstGeom>
          <a:noFill/>
        </p:spPr>
        <p:txBody>
          <a:bodyPr wrap="square" rtlCol="0">
            <a:spAutoFit/>
          </a:bodyPr>
          <a:lstStyle/>
          <a:p>
            <a:pPr algn="ctr"/>
            <a:r>
              <a:rPr lang="en-US" sz="1000" dirty="0"/>
              <a:t>A FOUNDATION FOR ORGANISATIONAL CULTURE</a:t>
            </a:r>
            <a:endParaRPr lang="en-GB" sz="1000" dirty="0"/>
          </a:p>
        </p:txBody>
      </p:sp>
    </p:spTree>
    <p:extLst>
      <p:ext uri="{BB962C8B-B14F-4D97-AF65-F5344CB8AC3E}">
        <p14:creationId xmlns:p14="http://schemas.microsoft.com/office/powerpoint/2010/main" val="3495029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FA55-623E-D4A8-C59A-B9CCDC6611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CEB1A3-BA96-6BA6-A507-0773BE4B4353}"/>
              </a:ext>
            </a:extLst>
          </p:cNvPr>
          <p:cNvSpPr>
            <a:spLocks noGrp="1"/>
          </p:cNvSpPr>
          <p:nvPr>
            <p:ph type="title"/>
          </p:nvPr>
        </p:nvSpPr>
        <p:spPr>
          <a:xfrm>
            <a:off x="1420049" y="415637"/>
            <a:ext cx="8890600" cy="1049235"/>
          </a:xfrm>
        </p:spPr>
        <p:txBody>
          <a:bodyPr/>
          <a:lstStyle/>
          <a:p>
            <a:r>
              <a:rPr lang="en-US" dirty="0"/>
              <a:t>UNDERSTANDING CHARGE TO THE BRETHREN </a:t>
            </a:r>
            <a:endParaRPr lang="en-GB" dirty="0"/>
          </a:p>
        </p:txBody>
      </p:sp>
      <p:sp>
        <p:nvSpPr>
          <p:cNvPr id="6" name="Rectangle 5" descr="Contract">
            <a:extLst>
              <a:ext uri="{FF2B5EF4-FFF2-40B4-BE49-F238E27FC236}">
                <a16:creationId xmlns:a16="http://schemas.microsoft.com/office/drawing/2014/main" id="{3B643545-B603-26AB-D44D-BD637B5F0BEC}"/>
              </a:ext>
            </a:extLst>
          </p:cNvPr>
          <p:cNvSpPr/>
          <p:nvPr/>
        </p:nvSpPr>
        <p:spPr>
          <a:xfrm>
            <a:off x="620114" y="2669151"/>
            <a:ext cx="1229706" cy="104923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GB"/>
          </a:p>
        </p:txBody>
      </p:sp>
      <p:sp>
        <p:nvSpPr>
          <p:cNvPr id="7" name="Rectangle 6" descr="Atom">
            <a:extLst>
              <a:ext uri="{FF2B5EF4-FFF2-40B4-BE49-F238E27FC236}">
                <a16:creationId xmlns:a16="http://schemas.microsoft.com/office/drawing/2014/main" id="{EB406140-E88A-EA60-E3EB-422E8065B65C}"/>
              </a:ext>
            </a:extLst>
          </p:cNvPr>
          <p:cNvSpPr/>
          <p:nvPr/>
        </p:nvSpPr>
        <p:spPr>
          <a:xfrm>
            <a:off x="3131370" y="2669151"/>
            <a:ext cx="1229705" cy="104923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2">
            <a:schemeClr val="accent2">
              <a:hueOff val="210759"/>
              <a:satOff val="-18236"/>
              <a:lumOff val="3268"/>
              <a:alphaOff val="0"/>
            </a:schemeClr>
          </a:effectRef>
          <a:fontRef idx="minor">
            <a:schemeClr val="lt1"/>
          </a:fontRef>
        </p:style>
        <p:txBody>
          <a:bodyPr/>
          <a:lstStyle/>
          <a:p>
            <a:endParaRPr lang="en-GB"/>
          </a:p>
        </p:txBody>
      </p:sp>
      <p:sp>
        <p:nvSpPr>
          <p:cNvPr id="8" name="Rectangle 7" descr="Schoolhouse">
            <a:extLst>
              <a:ext uri="{FF2B5EF4-FFF2-40B4-BE49-F238E27FC236}">
                <a16:creationId xmlns:a16="http://schemas.microsoft.com/office/drawing/2014/main" id="{657D4A28-600F-6B26-284C-22D6BD459F74}"/>
              </a:ext>
            </a:extLst>
          </p:cNvPr>
          <p:cNvSpPr/>
          <p:nvPr/>
        </p:nvSpPr>
        <p:spPr>
          <a:xfrm>
            <a:off x="6784075" y="2581622"/>
            <a:ext cx="1046851" cy="104923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2">
            <a:schemeClr val="accent2">
              <a:hueOff val="421519"/>
              <a:satOff val="-36473"/>
              <a:lumOff val="6536"/>
              <a:alphaOff val="0"/>
            </a:schemeClr>
          </a:effectRef>
          <a:fontRef idx="minor">
            <a:schemeClr val="lt1"/>
          </a:fontRef>
        </p:style>
        <p:txBody>
          <a:bodyPr/>
          <a:lstStyle/>
          <a:p>
            <a:endParaRPr lang="en-GB"/>
          </a:p>
        </p:txBody>
      </p:sp>
      <p:sp>
        <p:nvSpPr>
          <p:cNvPr id="10" name="Rectangle 9" descr="Hierarchy">
            <a:extLst>
              <a:ext uri="{FF2B5EF4-FFF2-40B4-BE49-F238E27FC236}">
                <a16:creationId xmlns:a16="http://schemas.microsoft.com/office/drawing/2014/main" id="{A0749ED5-B2FC-3529-B881-5722DFB0349B}"/>
              </a:ext>
            </a:extLst>
          </p:cNvPr>
          <p:cNvSpPr/>
          <p:nvPr/>
        </p:nvSpPr>
        <p:spPr>
          <a:xfrm>
            <a:off x="8702567" y="1797269"/>
            <a:ext cx="1876464" cy="1862414"/>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0">
            <a:schemeClr val="lt1">
              <a:hueOff val="0"/>
              <a:satOff val="0"/>
              <a:lumOff val="0"/>
              <a:alphaOff val="0"/>
            </a:schemeClr>
          </a:lnRef>
          <a:fillRef idx="3">
            <a:scrgbClr r="0" g="0" b="0"/>
          </a:fillRef>
          <a:effectRef idx="2">
            <a:schemeClr val="accent2">
              <a:hueOff val="632278"/>
              <a:satOff val="-54709"/>
              <a:lumOff val="9804"/>
              <a:alphaOff val="0"/>
            </a:schemeClr>
          </a:effectRef>
          <a:fontRef idx="minor">
            <a:schemeClr val="lt1"/>
          </a:fontRef>
        </p:style>
        <p:txBody>
          <a:bodyPr/>
          <a:lstStyle/>
          <a:p>
            <a:endParaRPr lang="en-GB"/>
          </a:p>
        </p:txBody>
      </p:sp>
      <p:sp>
        <p:nvSpPr>
          <p:cNvPr id="13" name="TextBox 12">
            <a:extLst>
              <a:ext uri="{FF2B5EF4-FFF2-40B4-BE49-F238E27FC236}">
                <a16:creationId xmlns:a16="http://schemas.microsoft.com/office/drawing/2014/main" id="{5477829F-F0BA-49E3-7573-3B48A214546B}"/>
              </a:ext>
            </a:extLst>
          </p:cNvPr>
          <p:cNvSpPr txBox="1"/>
          <p:nvPr/>
        </p:nvSpPr>
        <p:spPr>
          <a:xfrm>
            <a:off x="451945" y="4078014"/>
            <a:ext cx="1513489" cy="246221"/>
          </a:xfrm>
          <a:prstGeom prst="rect">
            <a:avLst/>
          </a:prstGeom>
          <a:noFill/>
        </p:spPr>
        <p:txBody>
          <a:bodyPr wrap="square" rtlCol="0">
            <a:spAutoFit/>
          </a:bodyPr>
          <a:lstStyle/>
          <a:p>
            <a:pPr algn="ctr"/>
            <a:r>
              <a:rPr lang="en-US" sz="1000" dirty="0"/>
              <a:t>A SOCIAL CONTRACT</a:t>
            </a:r>
            <a:endParaRPr lang="en-GB" sz="1000" dirty="0"/>
          </a:p>
        </p:txBody>
      </p:sp>
      <p:sp>
        <p:nvSpPr>
          <p:cNvPr id="14" name="TextBox 13">
            <a:extLst>
              <a:ext uri="{FF2B5EF4-FFF2-40B4-BE49-F238E27FC236}">
                <a16:creationId xmlns:a16="http://schemas.microsoft.com/office/drawing/2014/main" id="{8082F9C8-F490-2376-F93D-81EFC14D1AD1}"/>
              </a:ext>
            </a:extLst>
          </p:cNvPr>
          <p:cNvSpPr txBox="1"/>
          <p:nvPr/>
        </p:nvSpPr>
        <p:spPr>
          <a:xfrm>
            <a:off x="2837077" y="4078014"/>
            <a:ext cx="1818289" cy="400110"/>
          </a:xfrm>
          <a:prstGeom prst="rect">
            <a:avLst/>
          </a:prstGeom>
          <a:noFill/>
        </p:spPr>
        <p:txBody>
          <a:bodyPr wrap="square" rtlCol="0">
            <a:spAutoFit/>
          </a:bodyPr>
          <a:lstStyle/>
          <a:p>
            <a:pPr algn="ctr"/>
            <a:r>
              <a:rPr lang="en-US" sz="1000" dirty="0"/>
              <a:t>A BLUEPRINT FOR CHARACTER EDUCATION</a:t>
            </a:r>
            <a:endParaRPr lang="en-GB" sz="1000" dirty="0"/>
          </a:p>
        </p:txBody>
      </p:sp>
      <p:sp>
        <p:nvSpPr>
          <p:cNvPr id="15" name="TextBox 14">
            <a:extLst>
              <a:ext uri="{FF2B5EF4-FFF2-40B4-BE49-F238E27FC236}">
                <a16:creationId xmlns:a16="http://schemas.microsoft.com/office/drawing/2014/main" id="{819214D6-0808-7C6B-C947-1FC3E8286E42}"/>
              </a:ext>
            </a:extLst>
          </p:cNvPr>
          <p:cNvSpPr txBox="1"/>
          <p:nvPr/>
        </p:nvSpPr>
        <p:spPr>
          <a:xfrm>
            <a:off x="6618713" y="4078014"/>
            <a:ext cx="1377574" cy="400110"/>
          </a:xfrm>
          <a:prstGeom prst="rect">
            <a:avLst/>
          </a:prstGeom>
          <a:noFill/>
        </p:spPr>
        <p:txBody>
          <a:bodyPr wrap="square" rtlCol="0">
            <a:spAutoFit/>
          </a:bodyPr>
          <a:lstStyle/>
          <a:p>
            <a:pPr algn="ctr"/>
            <a:r>
              <a:rPr lang="en-US" sz="1000" dirty="0"/>
              <a:t>A LESSON IN CIVIC DUTY</a:t>
            </a:r>
            <a:endParaRPr lang="en-GB" sz="1000" dirty="0"/>
          </a:p>
        </p:txBody>
      </p:sp>
      <p:sp>
        <p:nvSpPr>
          <p:cNvPr id="16" name="TextBox 15">
            <a:extLst>
              <a:ext uri="{FF2B5EF4-FFF2-40B4-BE49-F238E27FC236}">
                <a16:creationId xmlns:a16="http://schemas.microsoft.com/office/drawing/2014/main" id="{22D79159-7BED-D9F8-0B24-4E6558E86B56}"/>
              </a:ext>
            </a:extLst>
          </p:cNvPr>
          <p:cNvSpPr txBox="1"/>
          <p:nvPr/>
        </p:nvSpPr>
        <p:spPr>
          <a:xfrm>
            <a:off x="8618483" y="3992080"/>
            <a:ext cx="2249213" cy="1200329"/>
          </a:xfrm>
          <a:prstGeom prst="rect">
            <a:avLst/>
          </a:prstGeom>
          <a:noFill/>
        </p:spPr>
        <p:txBody>
          <a:bodyPr wrap="square" rtlCol="0">
            <a:spAutoFit/>
          </a:bodyPr>
          <a:lstStyle/>
          <a:p>
            <a:pPr algn="ctr"/>
            <a:r>
              <a:rPr lang="en-US" dirty="0"/>
              <a:t>A FOUNDATION FOR ORGANISATIONAL CULTURE</a:t>
            </a:r>
            <a:endParaRPr lang="en-GB" dirty="0"/>
          </a:p>
        </p:txBody>
      </p:sp>
    </p:spTree>
    <p:extLst>
      <p:ext uri="{BB962C8B-B14F-4D97-AF65-F5344CB8AC3E}">
        <p14:creationId xmlns:p14="http://schemas.microsoft.com/office/powerpoint/2010/main" val="823097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1DD76E-82F5-D592-C814-2F1CC49D4E10}"/>
              </a:ext>
            </a:extLst>
          </p:cNvPr>
          <p:cNvSpPr>
            <a:spLocks noGrp="1"/>
          </p:cNvSpPr>
          <p:nvPr>
            <p:ph type="title"/>
          </p:nvPr>
        </p:nvSpPr>
        <p:spPr>
          <a:xfrm>
            <a:off x="1450392" y="415636"/>
            <a:ext cx="9291215" cy="1049235"/>
          </a:xfrm>
        </p:spPr>
        <p:txBody>
          <a:bodyPr/>
          <a:lstStyle/>
          <a:p>
            <a:r>
              <a:rPr lang="en-US" dirty="0"/>
              <a:t>CONCLUSION: A UNIFIED PURPOSE</a:t>
            </a:r>
            <a:endParaRPr lang="en-GB" dirty="0"/>
          </a:p>
        </p:txBody>
      </p:sp>
      <p:sp>
        <p:nvSpPr>
          <p:cNvPr id="7" name="Oval 6">
            <a:extLst>
              <a:ext uri="{FF2B5EF4-FFF2-40B4-BE49-F238E27FC236}">
                <a16:creationId xmlns:a16="http://schemas.microsoft.com/office/drawing/2014/main" id="{E518CD4F-30A7-6530-199B-814D171A5B2F}"/>
              </a:ext>
            </a:extLst>
          </p:cNvPr>
          <p:cNvSpPr/>
          <p:nvPr/>
        </p:nvSpPr>
        <p:spPr>
          <a:xfrm>
            <a:off x="5323907" y="2289425"/>
            <a:ext cx="1228874" cy="915571"/>
          </a:xfrm>
          <a:prstGeom prst="ellipse">
            <a:avLst/>
          </a:prstGeom>
          <a:solidFill>
            <a:schemeClr val="accent1">
              <a:lumMod val="7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Rectangle 7" descr="Star">
            <a:extLst>
              <a:ext uri="{FF2B5EF4-FFF2-40B4-BE49-F238E27FC236}">
                <a16:creationId xmlns:a16="http://schemas.microsoft.com/office/drawing/2014/main" id="{D5338C50-B67D-7744-9D46-0A59CF43D0F9}"/>
              </a:ext>
            </a:extLst>
          </p:cNvPr>
          <p:cNvSpPr/>
          <p:nvPr/>
        </p:nvSpPr>
        <p:spPr>
          <a:xfrm flipH="1">
            <a:off x="5520742" y="2418583"/>
            <a:ext cx="835204" cy="65725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7DA68D44-1EB9-EF3D-5357-F50F1F04D2B1}"/>
              </a:ext>
            </a:extLst>
          </p:cNvPr>
          <p:cNvSpPr/>
          <p:nvPr/>
        </p:nvSpPr>
        <p:spPr>
          <a:xfrm>
            <a:off x="8128180" y="3342815"/>
            <a:ext cx="1246319" cy="984725"/>
          </a:xfrm>
          <a:prstGeom prst="ellipse">
            <a:avLst/>
          </a:prstGeom>
          <a:solidFill>
            <a:schemeClr val="accent1">
              <a:lumMod val="7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Rectangle 13" descr="Bank">
            <a:extLst>
              <a:ext uri="{FF2B5EF4-FFF2-40B4-BE49-F238E27FC236}">
                <a16:creationId xmlns:a16="http://schemas.microsoft.com/office/drawing/2014/main" id="{CC54E3BD-23F8-6DB9-C469-E25EFE127DF6}"/>
              </a:ext>
            </a:extLst>
          </p:cNvPr>
          <p:cNvSpPr/>
          <p:nvPr/>
        </p:nvSpPr>
        <p:spPr>
          <a:xfrm>
            <a:off x="8326719" y="3507590"/>
            <a:ext cx="849239" cy="56173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lstStyle/>
          <a:p>
            <a:endParaRPr lang="en-GB"/>
          </a:p>
        </p:txBody>
      </p:sp>
      <p:sp>
        <p:nvSpPr>
          <p:cNvPr id="16" name="Oval 15">
            <a:extLst>
              <a:ext uri="{FF2B5EF4-FFF2-40B4-BE49-F238E27FC236}">
                <a16:creationId xmlns:a16="http://schemas.microsoft.com/office/drawing/2014/main" id="{06E3E3F8-C74D-54FC-E9F8-2BD8A3DD4BFA}"/>
              </a:ext>
            </a:extLst>
          </p:cNvPr>
          <p:cNvSpPr/>
          <p:nvPr/>
        </p:nvSpPr>
        <p:spPr>
          <a:xfrm>
            <a:off x="2649242" y="3316320"/>
            <a:ext cx="1029379" cy="898328"/>
          </a:xfrm>
          <a:prstGeom prst="ellipse">
            <a:avLst/>
          </a:prstGeom>
          <a:solidFill>
            <a:schemeClr val="accent1">
              <a:lumMod val="7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Rectangle 17" descr="Checkmark">
            <a:extLst>
              <a:ext uri="{FF2B5EF4-FFF2-40B4-BE49-F238E27FC236}">
                <a16:creationId xmlns:a16="http://schemas.microsoft.com/office/drawing/2014/main" id="{4638C1A1-8A69-696D-BAA4-02820409DFD0}"/>
              </a:ext>
            </a:extLst>
          </p:cNvPr>
          <p:cNvSpPr/>
          <p:nvPr/>
        </p:nvSpPr>
        <p:spPr>
          <a:xfrm>
            <a:off x="2817501" y="3559949"/>
            <a:ext cx="612981" cy="45702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a:lstStyle/>
          <a:p>
            <a:endParaRPr lang="en-GB"/>
          </a:p>
        </p:txBody>
      </p:sp>
      <p:sp>
        <p:nvSpPr>
          <p:cNvPr id="22" name="TextBox 21">
            <a:extLst>
              <a:ext uri="{FF2B5EF4-FFF2-40B4-BE49-F238E27FC236}">
                <a16:creationId xmlns:a16="http://schemas.microsoft.com/office/drawing/2014/main" id="{6ACBE68E-B01F-69F9-EBCF-1404034CF022}"/>
              </a:ext>
            </a:extLst>
          </p:cNvPr>
          <p:cNvSpPr txBox="1"/>
          <p:nvPr/>
        </p:nvSpPr>
        <p:spPr>
          <a:xfrm>
            <a:off x="1597570" y="4519448"/>
            <a:ext cx="2984938" cy="1200329"/>
          </a:xfrm>
          <a:prstGeom prst="rect">
            <a:avLst/>
          </a:prstGeom>
          <a:noFill/>
        </p:spPr>
        <p:txBody>
          <a:bodyPr wrap="square" rtlCol="0">
            <a:spAutoFit/>
          </a:bodyPr>
          <a:lstStyle/>
          <a:p>
            <a:pPr algn="ctr"/>
            <a:r>
              <a:rPr lang="en-US" dirty="0"/>
              <a:t>THE CEREMONY OF INSTALLATION ENSURES STABLE AND QUALIFIED LEADERSHIP</a:t>
            </a:r>
            <a:endParaRPr lang="en-GB" dirty="0"/>
          </a:p>
        </p:txBody>
      </p:sp>
      <p:sp>
        <p:nvSpPr>
          <p:cNvPr id="24" name="TextBox 23">
            <a:extLst>
              <a:ext uri="{FF2B5EF4-FFF2-40B4-BE49-F238E27FC236}">
                <a16:creationId xmlns:a16="http://schemas.microsoft.com/office/drawing/2014/main" id="{80571E23-2541-4059-42B2-855059F3631C}"/>
              </a:ext>
            </a:extLst>
          </p:cNvPr>
          <p:cNvSpPr txBox="1"/>
          <p:nvPr/>
        </p:nvSpPr>
        <p:spPr>
          <a:xfrm>
            <a:off x="4968771" y="3507590"/>
            <a:ext cx="2007381" cy="523220"/>
          </a:xfrm>
          <a:prstGeom prst="rect">
            <a:avLst/>
          </a:prstGeom>
          <a:noFill/>
        </p:spPr>
        <p:txBody>
          <a:bodyPr wrap="square" rtlCol="0">
            <a:spAutoFit/>
          </a:bodyPr>
          <a:lstStyle/>
          <a:p>
            <a:r>
              <a:rPr lang="en-US" sz="2800" dirty="0">
                <a:solidFill>
                  <a:srgbClr val="FFFF00"/>
                </a:solidFill>
              </a:rPr>
              <a:t>SUMMARY</a:t>
            </a:r>
            <a:endParaRPr lang="en-GB" sz="2800" dirty="0">
              <a:solidFill>
                <a:srgbClr val="FFFF00"/>
              </a:solidFill>
            </a:endParaRPr>
          </a:p>
        </p:txBody>
      </p:sp>
      <p:sp>
        <p:nvSpPr>
          <p:cNvPr id="25" name="TextBox 24">
            <a:extLst>
              <a:ext uri="{FF2B5EF4-FFF2-40B4-BE49-F238E27FC236}">
                <a16:creationId xmlns:a16="http://schemas.microsoft.com/office/drawing/2014/main" id="{346B789A-F6BE-AD68-0129-0E5C08A11212}"/>
              </a:ext>
            </a:extLst>
          </p:cNvPr>
          <p:cNvSpPr txBox="1"/>
          <p:nvPr/>
        </p:nvSpPr>
        <p:spPr>
          <a:xfrm>
            <a:off x="7609493" y="4519448"/>
            <a:ext cx="2543500" cy="1477328"/>
          </a:xfrm>
          <a:prstGeom prst="rect">
            <a:avLst/>
          </a:prstGeom>
          <a:noFill/>
        </p:spPr>
        <p:txBody>
          <a:bodyPr wrap="square" rtlCol="0">
            <a:spAutoFit/>
          </a:bodyPr>
          <a:lstStyle/>
          <a:p>
            <a:pPr algn="ctr"/>
            <a:r>
              <a:rPr lang="en-US" dirty="0"/>
              <a:t>THE THREE ADDRESSES CREATE A HARMONIOUS AND EFFECTIVE INSTITUTION</a:t>
            </a:r>
            <a:endParaRPr lang="en-GB" dirty="0"/>
          </a:p>
        </p:txBody>
      </p:sp>
    </p:spTree>
    <p:extLst>
      <p:ext uri="{BB962C8B-B14F-4D97-AF65-F5344CB8AC3E}">
        <p14:creationId xmlns:p14="http://schemas.microsoft.com/office/powerpoint/2010/main" val="3466726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903B57A5-E6DA-E893-D579-07F950826394}"/>
              </a:ext>
            </a:extLst>
          </p:cNvPr>
          <p:cNvSpPr txBox="1">
            <a:spLocks noChangeArrowheads="1"/>
          </p:cNvSpPr>
          <p:nvPr/>
        </p:nvSpPr>
        <p:spPr bwMode="auto">
          <a:xfrm>
            <a:off x="3079955" y="2158781"/>
            <a:ext cx="6032090" cy="3539613"/>
          </a:xfrm>
          <a:prstGeom prst="rect">
            <a:avLst/>
          </a:prstGeom>
          <a:solidFill>
            <a:srgbClr val="00B0F0"/>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buNone/>
            </a:pPr>
            <a:r>
              <a:rPr lang="en-GB" sz="1400" b="1" kern="100">
                <a:effectLst/>
                <a:latin typeface="Aptos Display" panose="020B0004020202020204" pitchFamily="34" charset="0"/>
                <a:ea typeface="Aptos" panose="020B0004020202020204" pitchFamily="34" charset="0"/>
                <a:cs typeface="Times New Roman" panose="02020603050405020304" pitchFamily="18" charset="0"/>
              </a:rPr>
              <a:t> </a:t>
            </a:r>
          </a:p>
        </p:txBody>
      </p:sp>
      <p:pic>
        <p:nvPicPr>
          <p:cNvPr id="6" name="Picture 2">
            <a:extLst>
              <a:ext uri="{FF2B5EF4-FFF2-40B4-BE49-F238E27FC236}">
                <a16:creationId xmlns:a16="http://schemas.microsoft.com/office/drawing/2014/main" id="{8927D567-73EA-439A-9D95-30723B855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463" r="1" b="13422"/>
          <a:stretch>
            <a:fillRect/>
          </a:stretch>
        </p:blipFill>
        <p:spPr bwMode="auto">
          <a:xfrm>
            <a:off x="42263" y="-31531"/>
            <a:ext cx="1214973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qr code on a white background&#10;&#10;AI-generated content may be incorrect.">
            <a:extLst>
              <a:ext uri="{FF2B5EF4-FFF2-40B4-BE49-F238E27FC236}">
                <a16:creationId xmlns:a16="http://schemas.microsoft.com/office/drawing/2014/main" id="{A07D16E4-0234-DB17-B776-58D1F7A810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7826" y="1576552"/>
            <a:ext cx="2832473" cy="3447423"/>
          </a:xfrm>
          <a:prstGeom prst="rect">
            <a:avLst/>
          </a:prstGeom>
          <a:noFill/>
          <a:ln>
            <a:noFill/>
          </a:ln>
        </p:spPr>
      </p:pic>
      <p:sp>
        <p:nvSpPr>
          <p:cNvPr id="8" name="TextBox 7">
            <a:extLst>
              <a:ext uri="{FF2B5EF4-FFF2-40B4-BE49-F238E27FC236}">
                <a16:creationId xmlns:a16="http://schemas.microsoft.com/office/drawing/2014/main" id="{39B453D3-B132-8C1D-F737-D1FD6187B93A}"/>
              </a:ext>
            </a:extLst>
          </p:cNvPr>
          <p:cNvSpPr txBox="1"/>
          <p:nvPr/>
        </p:nvSpPr>
        <p:spPr>
          <a:xfrm>
            <a:off x="4845269" y="2028496"/>
            <a:ext cx="5591504" cy="2308324"/>
          </a:xfrm>
          <a:prstGeom prst="rect">
            <a:avLst/>
          </a:prstGeom>
          <a:noFill/>
        </p:spPr>
        <p:txBody>
          <a:bodyPr wrap="square" rtlCol="0">
            <a:spAutoFit/>
          </a:bodyPr>
          <a:lstStyle/>
          <a:p>
            <a:r>
              <a:rPr lang="en-US" sz="4800" dirty="0"/>
              <a:t>The West Group Web Page.</a:t>
            </a:r>
          </a:p>
          <a:p>
            <a:r>
              <a:rPr lang="en-US" sz="4800" dirty="0"/>
              <a:t>www.wgsm.org.uk</a:t>
            </a:r>
            <a:endParaRPr lang="en-GB" sz="4800" dirty="0"/>
          </a:p>
        </p:txBody>
      </p:sp>
    </p:spTree>
    <p:extLst>
      <p:ext uri="{BB962C8B-B14F-4D97-AF65-F5344CB8AC3E}">
        <p14:creationId xmlns:p14="http://schemas.microsoft.com/office/powerpoint/2010/main" val="2350011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Picture 1" descr="A qr code and a qr code&#10;&#10;Description automatically generated">
            <a:extLst>
              <a:ext uri="{FF2B5EF4-FFF2-40B4-BE49-F238E27FC236}">
                <a16:creationId xmlns:a16="http://schemas.microsoft.com/office/drawing/2014/main" id="{A09CA17C-D012-910A-13AB-850208651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201940" y="643467"/>
            <a:ext cx="5788120" cy="5571066"/>
          </a:xfrm>
          <a:prstGeom prst="rect">
            <a:avLst/>
          </a:prstGeom>
          <a:noFill/>
        </p:spPr>
      </p:pic>
    </p:spTree>
    <p:extLst>
      <p:ext uri="{BB962C8B-B14F-4D97-AF65-F5344CB8AC3E}">
        <p14:creationId xmlns:p14="http://schemas.microsoft.com/office/powerpoint/2010/main" val="478458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B3756-478C-D19E-F6A0-5AD8560AC8D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48822AB-646F-EFA5-BE04-6DF2E49ED219}"/>
              </a:ext>
            </a:extLst>
          </p:cNvPr>
          <p:cNvSpPr txBox="1"/>
          <p:nvPr/>
        </p:nvSpPr>
        <p:spPr>
          <a:xfrm>
            <a:off x="3436883" y="1566041"/>
            <a:ext cx="5412827" cy="3046988"/>
          </a:xfrm>
          <a:prstGeom prst="rect">
            <a:avLst/>
          </a:prstGeom>
          <a:noFill/>
        </p:spPr>
        <p:txBody>
          <a:bodyPr wrap="square" rtlCol="0">
            <a:spAutoFit/>
          </a:bodyPr>
          <a:lstStyle/>
          <a:p>
            <a:r>
              <a:rPr lang="en-US" sz="4800" dirty="0"/>
              <a:t>End of Presentation</a:t>
            </a:r>
          </a:p>
          <a:p>
            <a:endParaRPr lang="en-US" sz="4800" dirty="0"/>
          </a:p>
          <a:p>
            <a:r>
              <a:rPr lang="en-US" sz="4800" dirty="0"/>
              <a:t>Any Questions?</a:t>
            </a:r>
            <a:endParaRPr lang="en-GB" sz="4800" dirty="0"/>
          </a:p>
        </p:txBody>
      </p:sp>
    </p:spTree>
    <p:extLst>
      <p:ext uri="{BB962C8B-B14F-4D97-AF65-F5344CB8AC3E}">
        <p14:creationId xmlns:p14="http://schemas.microsoft.com/office/powerpoint/2010/main" val="55924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C478-3520-2F6B-5A74-5694A1518738}"/>
              </a:ext>
            </a:extLst>
          </p:cNvPr>
          <p:cNvSpPr>
            <a:spLocks noGrp="1"/>
          </p:cNvSpPr>
          <p:nvPr>
            <p:ph type="title"/>
          </p:nvPr>
        </p:nvSpPr>
        <p:spPr>
          <a:xfrm>
            <a:off x="1452616" y="962902"/>
            <a:ext cx="4171480" cy="2471104"/>
          </a:xfrm>
        </p:spPr>
        <p:txBody>
          <a:bodyPr vert="horz" lIns="91440" tIns="45720" rIns="91440" bIns="0" rtlCol="0" anchor="b">
            <a:normAutofit/>
          </a:bodyPr>
          <a:lstStyle/>
          <a:p>
            <a:r>
              <a:rPr lang="en-US" sz="4100" dirty="0"/>
              <a:t>Freemasonry.</a:t>
            </a:r>
          </a:p>
        </p:txBody>
      </p:sp>
      <p:pic>
        <p:nvPicPr>
          <p:cNvPr id="5" name="Picture 4" descr="A white square and triangle with a ruler and compasses&#10;&#10;AI-generated content may be incorrect.">
            <a:extLst>
              <a:ext uri="{FF2B5EF4-FFF2-40B4-BE49-F238E27FC236}">
                <a16:creationId xmlns:a16="http://schemas.microsoft.com/office/drawing/2014/main" id="{A0A78F97-BE3F-690D-F60D-3D337E6789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38041" y="837114"/>
            <a:ext cx="4842350" cy="4660762"/>
          </a:xfrm>
          <a:prstGeom prst="rect">
            <a:avLst/>
          </a:prstGeom>
        </p:spPr>
      </p:pic>
      <p:sp>
        <p:nvSpPr>
          <p:cNvPr id="6" name="TextBox 5">
            <a:extLst>
              <a:ext uri="{FF2B5EF4-FFF2-40B4-BE49-F238E27FC236}">
                <a16:creationId xmlns:a16="http://schemas.microsoft.com/office/drawing/2014/main" id="{2C448156-5A5C-3FEC-E723-361DBA3E118C}"/>
              </a:ext>
            </a:extLst>
          </p:cNvPr>
          <p:cNvSpPr txBox="1"/>
          <p:nvPr/>
        </p:nvSpPr>
        <p:spPr>
          <a:xfrm>
            <a:off x="1688535" y="3647089"/>
            <a:ext cx="3699641" cy="1569660"/>
          </a:xfrm>
          <a:prstGeom prst="rect">
            <a:avLst/>
          </a:prstGeom>
          <a:solidFill>
            <a:schemeClr val="accent1">
              <a:lumMod val="75000"/>
            </a:schemeClr>
          </a:solidFill>
        </p:spPr>
        <p:txBody>
          <a:bodyPr wrap="square" rtlCol="0">
            <a:spAutoFit/>
          </a:bodyPr>
          <a:lstStyle/>
          <a:p>
            <a:pPr algn="ctr"/>
            <a:r>
              <a:rPr lang="en-US" sz="2400" dirty="0"/>
              <a:t>The purpose of Freemasonry is to ‘instruct’.</a:t>
            </a:r>
          </a:p>
          <a:p>
            <a:pPr algn="ctr"/>
            <a:r>
              <a:rPr lang="en-US" sz="2400" dirty="0"/>
              <a:t>(William Preston)</a:t>
            </a:r>
            <a:endParaRPr lang="en-GB" sz="2400" dirty="0"/>
          </a:p>
        </p:txBody>
      </p:sp>
    </p:spTree>
    <p:extLst>
      <p:ext uri="{BB962C8B-B14F-4D97-AF65-F5344CB8AC3E}">
        <p14:creationId xmlns:p14="http://schemas.microsoft.com/office/powerpoint/2010/main" val="253919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F6A7-829A-2464-6E0A-4BAAB9B0E30C}"/>
              </a:ext>
            </a:extLst>
          </p:cNvPr>
          <p:cNvSpPr>
            <a:spLocks noGrp="1"/>
          </p:cNvSpPr>
          <p:nvPr>
            <p:ph type="title"/>
          </p:nvPr>
        </p:nvSpPr>
        <p:spPr/>
        <p:txBody>
          <a:bodyPr/>
          <a:lstStyle/>
          <a:p>
            <a:r>
              <a:rPr lang="en-US" dirty="0"/>
              <a:t>Freemason</a:t>
            </a:r>
            <a:endParaRPr lang="en-GB" dirty="0"/>
          </a:p>
        </p:txBody>
      </p:sp>
      <p:graphicFrame>
        <p:nvGraphicFramePr>
          <p:cNvPr id="4" name="Content Placeholder 2">
            <a:extLst>
              <a:ext uri="{FF2B5EF4-FFF2-40B4-BE49-F238E27FC236}">
                <a16:creationId xmlns:a16="http://schemas.microsoft.com/office/drawing/2014/main" id="{6EF48C43-58A0-4B01-5538-12CB826E5AC0}"/>
              </a:ext>
            </a:extLst>
          </p:cNvPr>
          <p:cNvGraphicFramePr>
            <a:graphicFrameLocks noGrp="1"/>
          </p:cNvGraphicFramePr>
          <p:nvPr>
            <p:ph idx="1"/>
            <p:extLst>
              <p:ext uri="{D42A27DB-BD31-4B8C-83A1-F6EECF244321}">
                <p14:modId xmlns:p14="http://schemas.microsoft.com/office/powerpoint/2010/main" val="2137052090"/>
              </p:ext>
            </p:extLst>
          </p:nvPr>
        </p:nvGraphicFramePr>
        <p:xfrm>
          <a:off x="1450975" y="2016125"/>
          <a:ext cx="9291638"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183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A30D-D2DF-2CCF-FBEC-0D4C2BF25EC5}"/>
              </a:ext>
            </a:extLst>
          </p:cNvPr>
          <p:cNvSpPr>
            <a:spLocks noGrp="1"/>
          </p:cNvSpPr>
          <p:nvPr>
            <p:ph type="title"/>
          </p:nvPr>
        </p:nvSpPr>
        <p:spPr>
          <a:xfrm>
            <a:off x="893523" y="804519"/>
            <a:ext cx="3160501" cy="4431360"/>
          </a:xfrm>
        </p:spPr>
        <p:txBody>
          <a:bodyPr vert="horz" lIns="91440" tIns="45720" rIns="91440" bIns="0" rtlCol="0" anchor="ctr">
            <a:normAutofit/>
          </a:bodyPr>
          <a:lstStyle/>
          <a:p>
            <a:r>
              <a:rPr lang="en-US"/>
              <a:t>How is Freemasonry Taught?</a:t>
            </a:r>
          </a:p>
        </p:txBody>
      </p:sp>
      <p:sp>
        <p:nvSpPr>
          <p:cNvPr id="4" name="TextBox 3">
            <a:extLst>
              <a:ext uri="{FF2B5EF4-FFF2-40B4-BE49-F238E27FC236}">
                <a16:creationId xmlns:a16="http://schemas.microsoft.com/office/drawing/2014/main" id="{41DA66BA-3C84-E328-C44B-BB67FF1BEC9D}"/>
              </a:ext>
            </a:extLst>
          </p:cNvPr>
          <p:cNvSpPr txBox="1"/>
          <p:nvPr/>
        </p:nvSpPr>
        <p:spPr>
          <a:xfrm>
            <a:off x="4855780" y="2373868"/>
            <a:ext cx="4193627" cy="1200329"/>
          </a:xfrm>
          <a:prstGeom prst="rect">
            <a:avLst/>
          </a:prstGeom>
          <a:solidFill>
            <a:schemeClr val="accent1">
              <a:lumMod val="75000"/>
            </a:schemeClr>
          </a:solidFill>
        </p:spPr>
        <p:txBody>
          <a:bodyPr wrap="square" rtlCol="0">
            <a:spAutoFit/>
          </a:bodyPr>
          <a:lstStyle/>
          <a:p>
            <a:r>
              <a:rPr lang="en-US" sz="2400" dirty="0"/>
              <a:t>By examining the ritual and symbolism applying the findings to daily life</a:t>
            </a:r>
            <a:endParaRPr lang="en-GB" sz="2400" dirty="0"/>
          </a:p>
        </p:txBody>
      </p:sp>
    </p:spTree>
    <p:extLst>
      <p:ext uri="{BB962C8B-B14F-4D97-AF65-F5344CB8AC3E}">
        <p14:creationId xmlns:p14="http://schemas.microsoft.com/office/powerpoint/2010/main" val="253407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8851-8AA6-5D61-F657-872748DC3910}"/>
              </a:ext>
            </a:extLst>
          </p:cNvPr>
          <p:cNvSpPr>
            <a:spLocks noGrp="1"/>
          </p:cNvSpPr>
          <p:nvPr>
            <p:ph type="title"/>
          </p:nvPr>
        </p:nvSpPr>
        <p:spPr>
          <a:xfrm>
            <a:off x="1450392" y="321043"/>
            <a:ext cx="9291215" cy="1049235"/>
          </a:xfrm>
        </p:spPr>
        <p:txBody>
          <a:bodyPr>
            <a:normAutofit/>
          </a:bodyPr>
          <a:lstStyle/>
          <a:p>
            <a:r>
              <a:rPr lang="en-US" dirty="0"/>
              <a:t>Learning Principles</a:t>
            </a:r>
            <a:endParaRPr lang="en-GB" dirty="0"/>
          </a:p>
        </p:txBody>
      </p:sp>
      <p:graphicFrame>
        <p:nvGraphicFramePr>
          <p:cNvPr id="7" name="Content Placeholder 2">
            <a:extLst>
              <a:ext uri="{FF2B5EF4-FFF2-40B4-BE49-F238E27FC236}">
                <a16:creationId xmlns:a16="http://schemas.microsoft.com/office/drawing/2014/main" id="{B1146BB9-0B70-E675-83BC-FE78E9BBAC1F}"/>
              </a:ext>
            </a:extLst>
          </p:cNvPr>
          <p:cNvGraphicFramePr/>
          <p:nvPr>
            <p:extLst>
              <p:ext uri="{D42A27DB-BD31-4B8C-83A1-F6EECF244321}">
                <p14:modId xmlns:p14="http://schemas.microsoft.com/office/powerpoint/2010/main" val="3007916169"/>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45811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0</TotalTime>
  <Words>3975</Words>
  <Application>Microsoft Office PowerPoint</Application>
  <PresentationFormat>Widescreen</PresentationFormat>
  <Paragraphs>436</Paragraphs>
  <Slides>57</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Aptos</vt:lpstr>
      <vt:lpstr>Aptos Display</vt:lpstr>
      <vt:lpstr>Arial</vt:lpstr>
      <vt:lpstr>Rockwell</vt:lpstr>
      <vt:lpstr>Gallery</vt:lpstr>
      <vt:lpstr>PowerPoint Presentation</vt:lpstr>
      <vt:lpstr>Aims</vt:lpstr>
      <vt:lpstr>Objectives</vt:lpstr>
      <vt:lpstr>PowerPoint Presentation</vt:lpstr>
      <vt:lpstr>Lodge of Instruction</vt:lpstr>
      <vt:lpstr>Freemasonry.</vt:lpstr>
      <vt:lpstr>Freemason</vt:lpstr>
      <vt:lpstr>How is Freemasonry Taught?</vt:lpstr>
      <vt:lpstr>Learning Principles</vt:lpstr>
      <vt:lpstr>A Lodge of Instruction is NOT just a place of rehearsal. </vt:lpstr>
      <vt:lpstr>Example LoI Program.</vt:lpstr>
      <vt:lpstr>PowerPoint Presentation</vt:lpstr>
      <vt:lpstr>PowerPoint Presentation</vt:lpstr>
      <vt:lpstr>The Annual Election of the Master.</vt:lpstr>
      <vt:lpstr>The Annual Election of the Master.</vt:lpstr>
      <vt:lpstr>The Master’s Commitment.</vt:lpstr>
      <vt:lpstr>The Board of Installed Masters.</vt:lpstr>
      <vt:lpstr>The Board of Installed Masters.</vt:lpstr>
      <vt:lpstr>The Board of Installed Masters.</vt:lpstr>
      <vt:lpstr>The Board of Installed Masters.</vt:lpstr>
      <vt:lpstr>The Master’s Jewel.</vt:lpstr>
      <vt:lpstr>Immediate Past Master’s Jewel</vt:lpstr>
      <vt:lpstr>Proclamation and Appointment.</vt:lpstr>
      <vt:lpstr>Proclamation and Appointment.</vt:lpstr>
      <vt:lpstr>Proclamation and Appointment.</vt:lpstr>
      <vt:lpstr>Three Addresses:  A Charge for All.</vt:lpstr>
      <vt:lpstr>PowerPoint Presentation</vt:lpstr>
      <vt:lpstr>ADDRESS TO THE WORSHIPFUL MASTER</vt:lpstr>
      <vt:lpstr>ADDRESS TO THE WORSHIPFUL MASTER</vt:lpstr>
      <vt:lpstr>ADDRESS TO THE WORSHIPFUL MASTER</vt:lpstr>
      <vt:lpstr>ADDRESS TO THE WORSHIPFUL MASTER</vt:lpstr>
      <vt:lpstr>Analysis.</vt:lpstr>
      <vt:lpstr>Analysis.</vt:lpstr>
      <vt:lpstr>Analysis.</vt:lpstr>
      <vt:lpstr>Analysis.</vt:lpstr>
      <vt:lpstr>Address to the Wardens.</vt:lpstr>
      <vt:lpstr>Address to the Wardens.</vt:lpstr>
      <vt:lpstr>Address to the Wardens.</vt:lpstr>
      <vt:lpstr>Address to the Wardens.</vt:lpstr>
      <vt:lpstr>Address to the Wardens.</vt:lpstr>
      <vt:lpstr>Analysis</vt:lpstr>
      <vt:lpstr>Analysis</vt:lpstr>
      <vt:lpstr>Analysis</vt:lpstr>
      <vt:lpstr>Analysis</vt:lpstr>
      <vt:lpstr>Address to the Brethren</vt:lpstr>
      <vt:lpstr>Address to the Brethren</vt:lpstr>
      <vt:lpstr>Address to the Brethren</vt:lpstr>
      <vt:lpstr>Address to the Brethren</vt:lpstr>
      <vt:lpstr>Address to the Brethren</vt:lpstr>
      <vt:lpstr>UNDERSTANDING CHARGE TO THE BRETHREN </vt:lpstr>
      <vt:lpstr>UNDERSTANDING CHARGE TO THE BRETHREN </vt:lpstr>
      <vt:lpstr>UNDERSTANDING CHARGE TO THE BRETHREN </vt:lpstr>
      <vt:lpstr>UNDERSTANDING CHARGE TO THE BRETHREN </vt:lpstr>
      <vt:lpstr>CONCLUSION: A UNIFIED PURPOSE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Goulding</dc:creator>
  <cp:lastModifiedBy>Stephen Goulding</cp:lastModifiedBy>
  <cp:revision>43</cp:revision>
  <dcterms:created xsi:type="dcterms:W3CDTF">2025-07-24T15:38:51Z</dcterms:created>
  <dcterms:modified xsi:type="dcterms:W3CDTF">2025-08-21T14:40:37Z</dcterms:modified>
</cp:coreProperties>
</file>